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9"/>
  </p:notesMasterIdLst>
  <p:sldIdLst>
    <p:sldId id="256" r:id="rId2"/>
    <p:sldId id="257" r:id="rId3"/>
    <p:sldId id="263" r:id="rId4"/>
    <p:sldId id="260" r:id="rId5"/>
    <p:sldId id="274" r:id="rId6"/>
    <p:sldId id="277" r:id="rId7"/>
    <p:sldId id="269" r:id="rId8"/>
    <p:sldId id="280" r:id="rId9"/>
    <p:sldId id="281" r:id="rId10"/>
    <p:sldId id="276" r:id="rId11"/>
    <p:sldId id="266" r:id="rId12"/>
    <p:sldId id="278" r:id="rId13"/>
    <p:sldId id="279" r:id="rId14"/>
    <p:sldId id="258" r:id="rId15"/>
    <p:sldId id="270" r:id="rId16"/>
    <p:sldId id="267" r:id="rId17"/>
    <p:sldId id="271" r:id="rId18"/>
  </p:sldIdLst>
  <p:sldSz cx="9144000" cy="5143500" type="screen16x9"/>
  <p:notesSz cx="6858000" cy="9144000"/>
  <p:embeddedFontLst>
    <p:embeddedFont>
      <p:font typeface="Aharoni" panose="02010803020104030203" pitchFamily="2" charset="-79"/>
      <p:bold r:id="rId20"/>
    </p:embeddedFont>
    <p:embeddedFont>
      <p:font typeface="Aptos Black" panose="020B0004020202020204" pitchFamily="34" charset="0"/>
      <p:bold r:id="rId21"/>
      <p:boldItalic r:id="rId22"/>
    </p:embeddedFont>
    <p:embeddedFont>
      <p:font typeface="Fira Sans" panose="020B0503050000020004" pitchFamily="34" charset="0"/>
      <p:regular r:id="rId23"/>
      <p:bold r:id="rId24"/>
      <p:italic r:id="rId25"/>
      <p:boldItalic r:id="rId26"/>
    </p:embeddedFont>
    <p:embeddedFont>
      <p:font typeface="Fira Sans Light" panose="020B0403050000020004" pitchFamily="34" charset="0"/>
      <p:regular r:id="rId27"/>
      <p:bold r:id="rId28"/>
      <p:italic r:id="rId29"/>
      <p:boldItalic r:id="rId30"/>
    </p:embeddedFont>
    <p:embeddedFont>
      <p:font typeface="Nunito" pitchFamily="2" charset="0"/>
      <p:regular r:id="rId31"/>
      <p:bold r:id="rId32"/>
      <p:italic r:id="rId33"/>
      <p:boldItalic r:id="rId34"/>
    </p:embeddedFont>
    <p:embeddedFont>
      <p:font typeface="Palatino Linotype" panose="02040502050505030304" pitchFamily="18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94A9"/>
    <a:srgbClr val="6E27E1"/>
    <a:srgbClr val="00D7FF"/>
    <a:srgbClr val="84FEE9"/>
    <a:srgbClr val="7030A0"/>
    <a:srgbClr val="9A1FED"/>
    <a:srgbClr val="FC8ED2"/>
    <a:srgbClr val="DB77CE"/>
    <a:srgbClr val="CCECFF"/>
    <a:srgbClr val="FECF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216" y="-4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presProps" Target="pres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C3F06B-387A-48F6-B099-3E54F788976E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9BAEC0-C1FB-46E6-8A54-EE7491EE1C0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solidFill>
                <a:srgbClr val="00D7FF"/>
              </a:solidFill>
            </a:rPr>
            <a:t>Manual Observation and Reporting</a:t>
          </a:r>
          <a:endParaRPr lang="en-US" dirty="0">
            <a:solidFill>
              <a:srgbClr val="00D7FF"/>
            </a:solidFill>
          </a:endParaRPr>
        </a:p>
      </dgm:t>
    </dgm:pt>
    <dgm:pt modelId="{9FF3C2B8-6417-4AE8-AB3B-0520DE168AD7}" type="parTrans" cxnId="{ED3EF6C5-C51C-4DF6-8460-19ACC3928849}">
      <dgm:prSet/>
      <dgm:spPr/>
      <dgm:t>
        <a:bodyPr/>
        <a:lstStyle/>
        <a:p>
          <a:endParaRPr lang="en-US"/>
        </a:p>
      </dgm:t>
    </dgm:pt>
    <dgm:pt modelId="{9279A84C-3467-4D83-BF4C-ADB25A7667B6}" type="sibTrans" cxnId="{ED3EF6C5-C51C-4DF6-8460-19ACC392884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CEA7BDC-1C13-4957-BF5B-F37386D854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solidFill>
                <a:srgbClr val="FC8ED2"/>
              </a:solidFill>
            </a:rPr>
            <a:t>Lack of Real-Time Monitoring</a:t>
          </a:r>
          <a:endParaRPr lang="en-US" dirty="0">
            <a:solidFill>
              <a:srgbClr val="FC8ED2"/>
            </a:solidFill>
          </a:endParaRPr>
        </a:p>
      </dgm:t>
    </dgm:pt>
    <dgm:pt modelId="{805675D4-A23D-47E1-9527-BE7D97CCEC41}" type="parTrans" cxnId="{5EEB219D-5E33-4168-B83B-E460877A4FCF}">
      <dgm:prSet/>
      <dgm:spPr/>
      <dgm:t>
        <a:bodyPr/>
        <a:lstStyle/>
        <a:p>
          <a:endParaRPr lang="en-US"/>
        </a:p>
      </dgm:t>
    </dgm:pt>
    <dgm:pt modelId="{F2363C35-16B4-4BBA-967C-580C8E5EFD54}" type="sibTrans" cxnId="{5EEB219D-5E33-4168-B83B-E460877A4FC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0E9444E-521B-4681-915D-2F408CCCAD7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solidFill>
                <a:srgbClr val="00D7FF"/>
              </a:solidFill>
            </a:rPr>
            <a:t>Dependence on Facial Expressions</a:t>
          </a:r>
          <a:endParaRPr lang="en-US" dirty="0">
            <a:solidFill>
              <a:srgbClr val="00D7FF"/>
            </a:solidFill>
          </a:endParaRPr>
        </a:p>
      </dgm:t>
    </dgm:pt>
    <dgm:pt modelId="{3F71B114-ECA6-455D-BCFD-69E5B9005D35}" type="parTrans" cxnId="{61CB7C47-9058-4F1F-98D3-26EAF9909C8B}">
      <dgm:prSet/>
      <dgm:spPr/>
      <dgm:t>
        <a:bodyPr/>
        <a:lstStyle/>
        <a:p>
          <a:endParaRPr lang="en-US"/>
        </a:p>
      </dgm:t>
    </dgm:pt>
    <dgm:pt modelId="{C45F8D17-3CE5-4E41-AB41-2ABA7FF1A913}" type="sibTrans" cxnId="{61CB7C47-9058-4F1F-98D3-26EAF9909C8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28DEB3E-C1CA-4CE0-8693-9593B5A2C41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solidFill>
                <a:srgbClr val="FC8ED2"/>
              </a:solidFill>
            </a:rPr>
            <a:t>Challenges with Data Diversity</a:t>
          </a:r>
          <a:endParaRPr lang="en-US" dirty="0">
            <a:solidFill>
              <a:srgbClr val="FC8ED2"/>
            </a:solidFill>
          </a:endParaRPr>
        </a:p>
      </dgm:t>
    </dgm:pt>
    <dgm:pt modelId="{4643D6D9-76FE-4018-9019-08A9A4548AFF}" type="parTrans" cxnId="{0FF64FEE-07FF-453C-8B69-55CAD461E661}">
      <dgm:prSet/>
      <dgm:spPr/>
      <dgm:t>
        <a:bodyPr/>
        <a:lstStyle/>
        <a:p>
          <a:endParaRPr lang="en-US"/>
        </a:p>
      </dgm:t>
    </dgm:pt>
    <dgm:pt modelId="{7987A932-B186-408A-8E9D-6EE5899711FE}" type="sibTrans" cxnId="{0FF64FEE-07FF-453C-8B69-55CAD461E661}">
      <dgm:prSet/>
      <dgm:spPr/>
      <dgm:t>
        <a:bodyPr/>
        <a:lstStyle/>
        <a:p>
          <a:endParaRPr lang="en-US"/>
        </a:p>
      </dgm:t>
    </dgm:pt>
    <dgm:pt modelId="{717B1005-3C31-49AD-9CC9-4F9EEB391BC9}" type="pres">
      <dgm:prSet presAssocID="{4CC3F06B-387A-48F6-B099-3E54F788976E}" presName="root" presStyleCnt="0">
        <dgm:presLayoutVars>
          <dgm:dir/>
          <dgm:resizeHandles val="exact"/>
        </dgm:presLayoutVars>
      </dgm:prSet>
      <dgm:spPr/>
    </dgm:pt>
    <dgm:pt modelId="{8C5F7D05-7106-4772-9359-65EB6824225C}" type="pres">
      <dgm:prSet presAssocID="{4CC3F06B-387A-48F6-B099-3E54F788976E}" presName="container" presStyleCnt="0">
        <dgm:presLayoutVars>
          <dgm:dir/>
          <dgm:resizeHandles val="exact"/>
        </dgm:presLayoutVars>
      </dgm:prSet>
      <dgm:spPr/>
    </dgm:pt>
    <dgm:pt modelId="{E814B539-C3BB-44AF-9CCD-77E267406B9A}" type="pres">
      <dgm:prSet presAssocID="{0F9BAEC0-C1FB-46E6-8A54-EE7491EE1C05}" presName="compNode" presStyleCnt="0"/>
      <dgm:spPr/>
    </dgm:pt>
    <dgm:pt modelId="{7FED50FF-4745-4926-9BC3-9DE82A629F5C}" type="pres">
      <dgm:prSet presAssocID="{0F9BAEC0-C1FB-46E6-8A54-EE7491EE1C05}" presName="iconBgRect" presStyleLbl="bgShp" presStyleIdx="0" presStyleCnt="4"/>
      <dgm:spPr/>
    </dgm:pt>
    <dgm:pt modelId="{FA14A5DE-6ECD-4BB3-A53F-B73BB4AC5273}" type="pres">
      <dgm:prSet presAssocID="{0F9BAEC0-C1FB-46E6-8A54-EE7491EE1C0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61AF6980-5751-4B60-BBC4-FE315562A492}" type="pres">
      <dgm:prSet presAssocID="{0F9BAEC0-C1FB-46E6-8A54-EE7491EE1C05}" presName="spaceRect" presStyleCnt="0"/>
      <dgm:spPr/>
    </dgm:pt>
    <dgm:pt modelId="{10768238-56E8-4989-8F6C-9DCF15CC233D}" type="pres">
      <dgm:prSet presAssocID="{0F9BAEC0-C1FB-46E6-8A54-EE7491EE1C05}" presName="textRect" presStyleLbl="revTx" presStyleIdx="0" presStyleCnt="4">
        <dgm:presLayoutVars>
          <dgm:chMax val="1"/>
          <dgm:chPref val="1"/>
        </dgm:presLayoutVars>
      </dgm:prSet>
      <dgm:spPr/>
    </dgm:pt>
    <dgm:pt modelId="{DBCDEA6B-DDF2-4FDF-A7B4-692256D5CCF4}" type="pres">
      <dgm:prSet presAssocID="{9279A84C-3467-4D83-BF4C-ADB25A7667B6}" presName="sibTrans" presStyleLbl="sibTrans2D1" presStyleIdx="0" presStyleCnt="0"/>
      <dgm:spPr/>
    </dgm:pt>
    <dgm:pt modelId="{59674BBD-A763-4A09-BFA8-8EE52DE39D21}" type="pres">
      <dgm:prSet presAssocID="{FCEA7BDC-1C13-4957-BF5B-F37386D85439}" presName="compNode" presStyleCnt="0"/>
      <dgm:spPr/>
    </dgm:pt>
    <dgm:pt modelId="{3504F192-AB84-45D5-B674-CAAF81EFD19E}" type="pres">
      <dgm:prSet presAssocID="{FCEA7BDC-1C13-4957-BF5B-F37386D85439}" presName="iconBgRect" presStyleLbl="bgShp" presStyleIdx="1" presStyleCnt="4"/>
      <dgm:spPr/>
    </dgm:pt>
    <dgm:pt modelId="{281E70AA-79A0-4D3D-8129-BB712D1AE4C0}" type="pres">
      <dgm:prSet presAssocID="{FCEA7BDC-1C13-4957-BF5B-F37386D8543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7FF886C-B11A-4C3F-AE18-1245B2B9CC1A}" type="pres">
      <dgm:prSet presAssocID="{FCEA7BDC-1C13-4957-BF5B-F37386D85439}" presName="spaceRect" presStyleCnt="0"/>
      <dgm:spPr/>
    </dgm:pt>
    <dgm:pt modelId="{42D65E07-D896-4245-A2AF-32D11B1653DA}" type="pres">
      <dgm:prSet presAssocID="{FCEA7BDC-1C13-4957-BF5B-F37386D85439}" presName="textRect" presStyleLbl="revTx" presStyleIdx="1" presStyleCnt="4">
        <dgm:presLayoutVars>
          <dgm:chMax val="1"/>
          <dgm:chPref val="1"/>
        </dgm:presLayoutVars>
      </dgm:prSet>
      <dgm:spPr/>
    </dgm:pt>
    <dgm:pt modelId="{2F4599A2-EE49-41FB-97FB-C586EADC4D79}" type="pres">
      <dgm:prSet presAssocID="{F2363C35-16B4-4BBA-967C-580C8E5EFD54}" presName="sibTrans" presStyleLbl="sibTrans2D1" presStyleIdx="0" presStyleCnt="0"/>
      <dgm:spPr/>
    </dgm:pt>
    <dgm:pt modelId="{96545E05-BD78-4CB4-8E2F-D0725AE0D7EE}" type="pres">
      <dgm:prSet presAssocID="{00E9444E-521B-4681-915D-2F408CCCAD70}" presName="compNode" presStyleCnt="0"/>
      <dgm:spPr/>
    </dgm:pt>
    <dgm:pt modelId="{BC4707BF-4BDA-47C6-A34F-05FB434F3606}" type="pres">
      <dgm:prSet presAssocID="{00E9444E-521B-4681-915D-2F408CCCAD70}" presName="iconBgRect" presStyleLbl="bgShp" presStyleIdx="2" presStyleCnt="4"/>
      <dgm:spPr/>
    </dgm:pt>
    <dgm:pt modelId="{52FC166B-7997-4BA0-9C80-2786B105EA47}" type="pres">
      <dgm:prSet presAssocID="{00E9444E-521B-4681-915D-2F408CCCAD7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ngry Face with No Fill"/>
        </a:ext>
      </dgm:extLst>
    </dgm:pt>
    <dgm:pt modelId="{3AD9622C-E943-40B2-A861-E5BD898304CD}" type="pres">
      <dgm:prSet presAssocID="{00E9444E-521B-4681-915D-2F408CCCAD70}" presName="spaceRect" presStyleCnt="0"/>
      <dgm:spPr/>
    </dgm:pt>
    <dgm:pt modelId="{6F8BEFBE-582C-456D-AFEC-48E7B11D0CE6}" type="pres">
      <dgm:prSet presAssocID="{00E9444E-521B-4681-915D-2F408CCCAD70}" presName="textRect" presStyleLbl="revTx" presStyleIdx="2" presStyleCnt="4">
        <dgm:presLayoutVars>
          <dgm:chMax val="1"/>
          <dgm:chPref val="1"/>
        </dgm:presLayoutVars>
      </dgm:prSet>
      <dgm:spPr/>
    </dgm:pt>
    <dgm:pt modelId="{96E0D6A4-BBD4-4BC5-B2CA-85C8C8AC3982}" type="pres">
      <dgm:prSet presAssocID="{C45F8D17-3CE5-4E41-AB41-2ABA7FF1A913}" presName="sibTrans" presStyleLbl="sibTrans2D1" presStyleIdx="0" presStyleCnt="0"/>
      <dgm:spPr/>
    </dgm:pt>
    <dgm:pt modelId="{D67902DA-F8DB-41E9-AC63-F7DB7B2929CB}" type="pres">
      <dgm:prSet presAssocID="{328DEB3E-C1CA-4CE0-8693-9593B5A2C418}" presName="compNode" presStyleCnt="0"/>
      <dgm:spPr/>
    </dgm:pt>
    <dgm:pt modelId="{6C57A86E-4731-4305-A1F2-D5CA16721AB0}" type="pres">
      <dgm:prSet presAssocID="{328DEB3E-C1CA-4CE0-8693-9593B5A2C418}" presName="iconBgRect" presStyleLbl="bgShp" presStyleIdx="3" presStyleCnt="4"/>
      <dgm:spPr/>
    </dgm:pt>
    <dgm:pt modelId="{1798B1AC-6F92-477F-992B-7CC9A31E230A}" type="pres">
      <dgm:prSet presAssocID="{328DEB3E-C1CA-4CE0-8693-9593B5A2C41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43C275F0-00BB-4294-8D80-50444D2AB18D}" type="pres">
      <dgm:prSet presAssocID="{328DEB3E-C1CA-4CE0-8693-9593B5A2C418}" presName="spaceRect" presStyleCnt="0"/>
      <dgm:spPr/>
    </dgm:pt>
    <dgm:pt modelId="{9ED0D9B2-7E1D-45EA-A9EA-626CDE8D3613}" type="pres">
      <dgm:prSet presAssocID="{328DEB3E-C1CA-4CE0-8693-9593B5A2C41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6516506-81CA-4379-9EA4-688C69983FA4}" type="presOf" srcId="{328DEB3E-C1CA-4CE0-8693-9593B5A2C418}" destId="{9ED0D9B2-7E1D-45EA-A9EA-626CDE8D3613}" srcOrd="0" destOrd="0" presId="urn:microsoft.com/office/officeart/2018/2/layout/IconCircleList"/>
    <dgm:cxn modelId="{D8971221-2996-4E84-AFE4-D94141B3DB72}" type="presOf" srcId="{9279A84C-3467-4D83-BF4C-ADB25A7667B6}" destId="{DBCDEA6B-DDF2-4FDF-A7B4-692256D5CCF4}" srcOrd="0" destOrd="0" presId="urn:microsoft.com/office/officeart/2018/2/layout/IconCircleList"/>
    <dgm:cxn modelId="{61CB7C47-9058-4F1F-98D3-26EAF9909C8B}" srcId="{4CC3F06B-387A-48F6-B099-3E54F788976E}" destId="{00E9444E-521B-4681-915D-2F408CCCAD70}" srcOrd="2" destOrd="0" parTransId="{3F71B114-ECA6-455D-BCFD-69E5B9005D35}" sibTransId="{C45F8D17-3CE5-4E41-AB41-2ABA7FF1A913}"/>
    <dgm:cxn modelId="{192AC847-A3B3-4749-9013-F77CEDF22AC8}" type="presOf" srcId="{FCEA7BDC-1C13-4957-BF5B-F37386D85439}" destId="{42D65E07-D896-4245-A2AF-32D11B1653DA}" srcOrd="0" destOrd="0" presId="urn:microsoft.com/office/officeart/2018/2/layout/IconCircleList"/>
    <dgm:cxn modelId="{3C95B66B-6E96-47FA-9D9A-E0ECE68824EC}" type="presOf" srcId="{0F9BAEC0-C1FB-46E6-8A54-EE7491EE1C05}" destId="{10768238-56E8-4989-8F6C-9DCF15CC233D}" srcOrd="0" destOrd="0" presId="urn:microsoft.com/office/officeart/2018/2/layout/IconCircleList"/>
    <dgm:cxn modelId="{1DD8ED82-6819-430E-9B43-3FBA76648DEB}" type="presOf" srcId="{F2363C35-16B4-4BBA-967C-580C8E5EFD54}" destId="{2F4599A2-EE49-41FB-97FB-C586EADC4D79}" srcOrd="0" destOrd="0" presId="urn:microsoft.com/office/officeart/2018/2/layout/IconCircleList"/>
    <dgm:cxn modelId="{5EEB219D-5E33-4168-B83B-E460877A4FCF}" srcId="{4CC3F06B-387A-48F6-B099-3E54F788976E}" destId="{FCEA7BDC-1C13-4957-BF5B-F37386D85439}" srcOrd="1" destOrd="0" parTransId="{805675D4-A23D-47E1-9527-BE7D97CCEC41}" sibTransId="{F2363C35-16B4-4BBA-967C-580C8E5EFD54}"/>
    <dgm:cxn modelId="{ED3EF6C5-C51C-4DF6-8460-19ACC3928849}" srcId="{4CC3F06B-387A-48F6-B099-3E54F788976E}" destId="{0F9BAEC0-C1FB-46E6-8A54-EE7491EE1C05}" srcOrd="0" destOrd="0" parTransId="{9FF3C2B8-6417-4AE8-AB3B-0520DE168AD7}" sibTransId="{9279A84C-3467-4D83-BF4C-ADB25A7667B6}"/>
    <dgm:cxn modelId="{ECDFE2C8-E1F8-4E08-9126-E0402047954A}" type="presOf" srcId="{C45F8D17-3CE5-4E41-AB41-2ABA7FF1A913}" destId="{96E0D6A4-BBD4-4BC5-B2CA-85C8C8AC3982}" srcOrd="0" destOrd="0" presId="urn:microsoft.com/office/officeart/2018/2/layout/IconCircleList"/>
    <dgm:cxn modelId="{0FF64FEE-07FF-453C-8B69-55CAD461E661}" srcId="{4CC3F06B-387A-48F6-B099-3E54F788976E}" destId="{328DEB3E-C1CA-4CE0-8693-9593B5A2C418}" srcOrd="3" destOrd="0" parTransId="{4643D6D9-76FE-4018-9019-08A9A4548AFF}" sibTransId="{7987A932-B186-408A-8E9D-6EE5899711FE}"/>
    <dgm:cxn modelId="{FD19B5FC-8E59-4FDD-B13C-3C26B0565F0D}" type="presOf" srcId="{00E9444E-521B-4681-915D-2F408CCCAD70}" destId="{6F8BEFBE-582C-456D-AFEC-48E7B11D0CE6}" srcOrd="0" destOrd="0" presId="urn:microsoft.com/office/officeart/2018/2/layout/IconCircleList"/>
    <dgm:cxn modelId="{A49DC5FE-292A-44B0-BC0F-B4E8A42EB76E}" type="presOf" srcId="{4CC3F06B-387A-48F6-B099-3E54F788976E}" destId="{717B1005-3C31-49AD-9CC9-4F9EEB391BC9}" srcOrd="0" destOrd="0" presId="urn:microsoft.com/office/officeart/2018/2/layout/IconCircleList"/>
    <dgm:cxn modelId="{3AEAD3B6-685B-47C9-BC96-EF522F8BCCBE}" type="presParOf" srcId="{717B1005-3C31-49AD-9CC9-4F9EEB391BC9}" destId="{8C5F7D05-7106-4772-9359-65EB6824225C}" srcOrd="0" destOrd="0" presId="urn:microsoft.com/office/officeart/2018/2/layout/IconCircleList"/>
    <dgm:cxn modelId="{9C4E4A42-2532-4117-8884-4A526B66549F}" type="presParOf" srcId="{8C5F7D05-7106-4772-9359-65EB6824225C}" destId="{E814B539-C3BB-44AF-9CCD-77E267406B9A}" srcOrd="0" destOrd="0" presId="urn:microsoft.com/office/officeart/2018/2/layout/IconCircleList"/>
    <dgm:cxn modelId="{3C0A2C74-6D93-490D-9DA2-604631CB3F6A}" type="presParOf" srcId="{E814B539-C3BB-44AF-9CCD-77E267406B9A}" destId="{7FED50FF-4745-4926-9BC3-9DE82A629F5C}" srcOrd="0" destOrd="0" presId="urn:microsoft.com/office/officeart/2018/2/layout/IconCircleList"/>
    <dgm:cxn modelId="{0801A18E-33AD-4003-9A7E-0F7457F0FCF1}" type="presParOf" srcId="{E814B539-C3BB-44AF-9CCD-77E267406B9A}" destId="{FA14A5DE-6ECD-4BB3-A53F-B73BB4AC5273}" srcOrd="1" destOrd="0" presId="urn:microsoft.com/office/officeart/2018/2/layout/IconCircleList"/>
    <dgm:cxn modelId="{7F9DE9A1-4F16-41C5-A708-65EAC7D3CAED}" type="presParOf" srcId="{E814B539-C3BB-44AF-9CCD-77E267406B9A}" destId="{61AF6980-5751-4B60-BBC4-FE315562A492}" srcOrd="2" destOrd="0" presId="urn:microsoft.com/office/officeart/2018/2/layout/IconCircleList"/>
    <dgm:cxn modelId="{44971A7C-DAAB-410D-B440-F0F11D67F21B}" type="presParOf" srcId="{E814B539-C3BB-44AF-9CCD-77E267406B9A}" destId="{10768238-56E8-4989-8F6C-9DCF15CC233D}" srcOrd="3" destOrd="0" presId="urn:microsoft.com/office/officeart/2018/2/layout/IconCircleList"/>
    <dgm:cxn modelId="{74AC80EB-408A-4411-8B69-0FA12A6B790B}" type="presParOf" srcId="{8C5F7D05-7106-4772-9359-65EB6824225C}" destId="{DBCDEA6B-DDF2-4FDF-A7B4-692256D5CCF4}" srcOrd="1" destOrd="0" presId="urn:microsoft.com/office/officeart/2018/2/layout/IconCircleList"/>
    <dgm:cxn modelId="{5554D8C8-6A90-43CB-8D9D-CB1FE60C9AFF}" type="presParOf" srcId="{8C5F7D05-7106-4772-9359-65EB6824225C}" destId="{59674BBD-A763-4A09-BFA8-8EE52DE39D21}" srcOrd="2" destOrd="0" presId="urn:microsoft.com/office/officeart/2018/2/layout/IconCircleList"/>
    <dgm:cxn modelId="{2857DA60-3124-4E9A-9591-C646FC507009}" type="presParOf" srcId="{59674BBD-A763-4A09-BFA8-8EE52DE39D21}" destId="{3504F192-AB84-45D5-B674-CAAF81EFD19E}" srcOrd="0" destOrd="0" presId="urn:microsoft.com/office/officeart/2018/2/layout/IconCircleList"/>
    <dgm:cxn modelId="{F6FD4776-225D-4A13-B9C1-763765675734}" type="presParOf" srcId="{59674BBD-A763-4A09-BFA8-8EE52DE39D21}" destId="{281E70AA-79A0-4D3D-8129-BB712D1AE4C0}" srcOrd="1" destOrd="0" presId="urn:microsoft.com/office/officeart/2018/2/layout/IconCircleList"/>
    <dgm:cxn modelId="{C0E0729A-9C33-4BEB-B7A8-FFF07F23E2A8}" type="presParOf" srcId="{59674BBD-A763-4A09-BFA8-8EE52DE39D21}" destId="{47FF886C-B11A-4C3F-AE18-1245B2B9CC1A}" srcOrd="2" destOrd="0" presId="urn:microsoft.com/office/officeart/2018/2/layout/IconCircleList"/>
    <dgm:cxn modelId="{3618CDCE-EE19-43A8-8AD4-0EDF25CFD959}" type="presParOf" srcId="{59674BBD-A763-4A09-BFA8-8EE52DE39D21}" destId="{42D65E07-D896-4245-A2AF-32D11B1653DA}" srcOrd="3" destOrd="0" presId="urn:microsoft.com/office/officeart/2018/2/layout/IconCircleList"/>
    <dgm:cxn modelId="{53EEF5AA-8FF6-4880-AEAA-83A68CF36626}" type="presParOf" srcId="{8C5F7D05-7106-4772-9359-65EB6824225C}" destId="{2F4599A2-EE49-41FB-97FB-C586EADC4D79}" srcOrd="3" destOrd="0" presId="urn:microsoft.com/office/officeart/2018/2/layout/IconCircleList"/>
    <dgm:cxn modelId="{693166F3-2DCD-4979-8396-CF37B97647A5}" type="presParOf" srcId="{8C5F7D05-7106-4772-9359-65EB6824225C}" destId="{96545E05-BD78-4CB4-8E2F-D0725AE0D7EE}" srcOrd="4" destOrd="0" presId="urn:microsoft.com/office/officeart/2018/2/layout/IconCircleList"/>
    <dgm:cxn modelId="{DD711047-CD26-4AFC-9590-A4905F5FC07E}" type="presParOf" srcId="{96545E05-BD78-4CB4-8E2F-D0725AE0D7EE}" destId="{BC4707BF-4BDA-47C6-A34F-05FB434F3606}" srcOrd="0" destOrd="0" presId="urn:microsoft.com/office/officeart/2018/2/layout/IconCircleList"/>
    <dgm:cxn modelId="{E906AACC-0BA1-4F24-851B-0B190D86FC7A}" type="presParOf" srcId="{96545E05-BD78-4CB4-8E2F-D0725AE0D7EE}" destId="{52FC166B-7997-4BA0-9C80-2786B105EA47}" srcOrd="1" destOrd="0" presId="urn:microsoft.com/office/officeart/2018/2/layout/IconCircleList"/>
    <dgm:cxn modelId="{38784EC4-EE1D-44E8-9C81-ECFAC1D2E4D1}" type="presParOf" srcId="{96545E05-BD78-4CB4-8E2F-D0725AE0D7EE}" destId="{3AD9622C-E943-40B2-A861-E5BD898304CD}" srcOrd="2" destOrd="0" presId="urn:microsoft.com/office/officeart/2018/2/layout/IconCircleList"/>
    <dgm:cxn modelId="{9922DC97-170A-4E48-B4F6-1D88543962B6}" type="presParOf" srcId="{96545E05-BD78-4CB4-8E2F-D0725AE0D7EE}" destId="{6F8BEFBE-582C-456D-AFEC-48E7B11D0CE6}" srcOrd="3" destOrd="0" presId="urn:microsoft.com/office/officeart/2018/2/layout/IconCircleList"/>
    <dgm:cxn modelId="{8BE60C2B-C8F7-4E9C-B3E9-259E9F21E42B}" type="presParOf" srcId="{8C5F7D05-7106-4772-9359-65EB6824225C}" destId="{96E0D6A4-BBD4-4BC5-B2CA-85C8C8AC3982}" srcOrd="5" destOrd="0" presId="urn:microsoft.com/office/officeart/2018/2/layout/IconCircleList"/>
    <dgm:cxn modelId="{3C72625F-21A9-432C-899F-2302DCB53480}" type="presParOf" srcId="{8C5F7D05-7106-4772-9359-65EB6824225C}" destId="{D67902DA-F8DB-41E9-AC63-F7DB7B2929CB}" srcOrd="6" destOrd="0" presId="urn:microsoft.com/office/officeart/2018/2/layout/IconCircleList"/>
    <dgm:cxn modelId="{62DC90F7-F168-49C5-9E0B-102A51B07A4F}" type="presParOf" srcId="{D67902DA-F8DB-41E9-AC63-F7DB7B2929CB}" destId="{6C57A86E-4731-4305-A1F2-D5CA16721AB0}" srcOrd="0" destOrd="0" presId="urn:microsoft.com/office/officeart/2018/2/layout/IconCircleList"/>
    <dgm:cxn modelId="{6D675A4D-BEA1-454B-B67D-5F25E5CD2DBF}" type="presParOf" srcId="{D67902DA-F8DB-41E9-AC63-F7DB7B2929CB}" destId="{1798B1AC-6F92-477F-992B-7CC9A31E230A}" srcOrd="1" destOrd="0" presId="urn:microsoft.com/office/officeart/2018/2/layout/IconCircleList"/>
    <dgm:cxn modelId="{87C721AE-042B-4CCA-8CD7-A70096B13701}" type="presParOf" srcId="{D67902DA-F8DB-41E9-AC63-F7DB7B2929CB}" destId="{43C275F0-00BB-4294-8D80-50444D2AB18D}" srcOrd="2" destOrd="0" presId="urn:microsoft.com/office/officeart/2018/2/layout/IconCircleList"/>
    <dgm:cxn modelId="{1A3F37E3-E927-429F-85D3-182FFBF058B8}" type="presParOf" srcId="{D67902DA-F8DB-41E9-AC63-F7DB7B2929CB}" destId="{9ED0D9B2-7E1D-45EA-A9EA-626CDE8D361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ED50FF-4745-4926-9BC3-9DE82A629F5C}">
      <dsp:nvSpPr>
        <dsp:cNvPr id="0" name=""/>
        <dsp:cNvSpPr/>
      </dsp:nvSpPr>
      <dsp:spPr>
        <a:xfrm>
          <a:off x="83557" y="422853"/>
          <a:ext cx="828873" cy="82887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14A5DE-6ECD-4BB3-A53F-B73BB4AC5273}">
      <dsp:nvSpPr>
        <dsp:cNvPr id="0" name=""/>
        <dsp:cNvSpPr/>
      </dsp:nvSpPr>
      <dsp:spPr>
        <a:xfrm>
          <a:off x="257620" y="596916"/>
          <a:ext cx="480746" cy="4807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768238-56E8-4989-8F6C-9DCF15CC233D}">
      <dsp:nvSpPr>
        <dsp:cNvPr id="0" name=""/>
        <dsp:cNvSpPr/>
      </dsp:nvSpPr>
      <dsp:spPr>
        <a:xfrm>
          <a:off x="1090046" y="422853"/>
          <a:ext cx="1953773" cy="8288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rgbClr val="00D7FF"/>
              </a:solidFill>
            </a:rPr>
            <a:t>Manual Observation and Reporting</a:t>
          </a:r>
          <a:endParaRPr lang="en-US" sz="1800" kern="1200" dirty="0">
            <a:solidFill>
              <a:srgbClr val="00D7FF"/>
            </a:solidFill>
          </a:endParaRPr>
        </a:p>
      </dsp:txBody>
      <dsp:txXfrm>
        <a:off x="1090046" y="422853"/>
        <a:ext cx="1953773" cy="828873"/>
      </dsp:txXfrm>
    </dsp:sp>
    <dsp:sp modelId="{3504F192-AB84-45D5-B674-CAAF81EFD19E}">
      <dsp:nvSpPr>
        <dsp:cNvPr id="0" name=""/>
        <dsp:cNvSpPr/>
      </dsp:nvSpPr>
      <dsp:spPr>
        <a:xfrm>
          <a:off x="3384251" y="422853"/>
          <a:ext cx="828873" cy="82887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1E70AA-79A0-4D3D-8129-BB712D1AE4C0}">
      <dsp:nvSpPr>
        <dsp:cNvPr id="0" name=""/>
        <dsp:cNvSpPr/>
      </dsp:nvSpPr>
      <dsp:spPr>
        <a:xfrm>
          <a:off x="3558314" y="596916"/>
          <a:ext cx="480746" cy="4807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D65E07-D896-4245-A2AF-32D11B1653DA}">
      <dsp:nvSpPr>
        <dsp:cNvPr id="0" name=""/>
        <dsp:cNvSpPr/>
      </dsp:nvSpPr>
      <dsp:spPr>
        <a:xfrm>
          <a:off x="4390740" y="422853"/>
          <a:ext cx="1953773" cy="8288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rgbClr val="FC8ED2"/>
              </a:solidFill>
            </a:rPr>
            <a:t>Lack of Real-Time Monitoring</a:t>
          </a:r>
          <a:endParaRPr lang="en-US" sz="1800" kern="1200" dirty="0">
            <a:solidFill>
              <a:srgbClr val="FC8ED2"/>
            </a:solidFill>
          </a:endParaRPr>
        </a:p>
      </dsp:txBody>
      <dsp:txXfrm>
        <a:off x="4390740" y="422853"/>
        <a:ext cx="1953773" cy="828873"/>
      </dsp:txXfrm>
    </dsp:sp>
    <dsp:sp modelId="{BC4707BF-4BDA-47C6-A34F-05FB434F3606}">
      <dsp:nvSpPr>
        <dsp:cNvPr id="0" name=""/>
        <dsp:cNvSpPr/>
      </dsp:nvSpPr>
      <dsp:spPr>
        <a:xfrm>
          <a:off x="83557" y="1764482"/>
          <a:ext cx="828873" cy="82887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FC166B-7997-4BA0-9C80-2786B105EA47}">
      <dsp:nvSpPr>
        <dsp:cNvPr id="0" name=""/>
        <dsp:cNvSpPr/>
      </dsp:nvSpPr>
      <dsp:spPr>
        <a:xfrm>
          <a:off x="257620" y="1938546"/>
          <a:ext cx="480746" cy="4807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8BEFBE-582C-456D-AFEC-48E7B11D0CE6}">
      <dsp:nvSpPr>
        <dsp:cNvPr id="0" name=""/>
        <dsp:cNvSpPr/>
      </dsp:nvSpPr>
      <dsp:spPr>
        <a:xfrm>
          <a:off x="1090046" y="1764482"/>
          <a:ext cx="1953773" cy="8288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rgbClr val="00D7FF"/>
              </a:solidFill>
            </a:rPr>
            <a:t>Dependence on Facial Expressions</a:t>
          </a:r>
          <a:endParaRPr lang="en-US" sz="1800" kern="1200" dirty="0">
            <a:solidFill>
              <a:srgbClr val="00D7FF"/>
            </a:solidFill>
          </a:endParaRPr>
        </a:p>
      </dsp:txBody>
      <dsp:txXfrm>
        <a:off x="1090046" y="1764482"/>
        <a:ext cx="1953773" cy="828873"/>
      </dsp:txXfrm>
    </dsp:sp>
    <dsp:sp modelId="{6C57A86E-4731-4305-A1F2-D5CA16721AB0}">
      <dsp:nvSpPr>
        <dsp:cNvPr id="0" name=""/>
        <dsp:cNvSpPr/>
      </dsp:nvSpPr>
      <dsp:spPr>
        <a:xfrm>
          <a:off x="3384251" y="1764482"/>
          <a:ext cx="828873" cy="82887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98B1AC-6F92-477F-992B-7CC9A31E230A}">
      <dsp:nvSpPr>
        <dsp:cNvPr id="0" name=""/>
        <dsp:cNvSpPr/>
      </dsp:nvSpPr>
      <dsp:spPr>
        <a:xfrm>
          <a:off x="3558314" y="1938546"/>
          <a:ext cx="480746" cy="48074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D0D9B2-7E1D-45EA-A9EA-626CDE8D3613}">
      <dsp:nvSpPr>
        <dsp:cNvPr id="0" name=""/>
        <dsp:cNvSpPr/>
      </dsp:nvSpPr>
      <dsp:spPr>
        <a:xfrm>
          <a:off x="4390740" y="1764482"/>
          <a:ext cx="1953773" cy="8288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rgbClr val="FC8ED2"/>
              </a:solidFill>
            </a:rPr>
            <a:t>Challenges with Data Diversity</a:t>
          </a:r>
          <a:endParaRPr lang="en-US" sz="1800" kern="1200" dirty="0">
            <a:solidFill>
              <a:srgbClr val="FC8ED2"/>
            </a:solidFill>
          </a:endParaRPr>
        </a:p>
      </dsp:txBody>
      <dsp:txXfrm>
        <a:off x="4390740" y="1764482"/>
        <a:ext cx="1953773" cy="8288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80512c32b3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280512c32b3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80512c32b3_2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280512c32b3_2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80512c32b3_2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g280512c32b3_2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4036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80512c32b3_2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280512c32b3_2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119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80512c32b3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280512c32b3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80512c32b3_2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g280512c32b3_2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80512c32b3_2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g280512c32b3_2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80512c32b3_2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g280512c32b3_2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80512c32b3_2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280512c32b3_2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80512c32b3_2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280512c32b3_2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80512c32b3_2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280512c32b3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80512c32b3_2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280512c32b3_2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6572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80512c32b3_2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280512c32b3_2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26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80512c32b3_2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g280512c32b3_2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80512c32b3_2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280512c32b3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8828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80512c32b3_2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g280512c32b3_2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0488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0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20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11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g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jpg"/><Relationship Id="rId7" Type="http://schemas.openxmlformats.org/officeDocument/2006/relationships/hyperlink" Target="https://www.you-him-me.com/article/vanilla,2388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10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microsoft.com/office/2007/relationships/diagramDrawing" Target="../diagrams/drawing1.xml"/><Relationship Id="rId5" Type="http://schemas.openxmlformats.org/officeDocument/2006/relationships/image" Target="../media/image11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2.png"/><Relationship Id="rId9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e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2100">
              <a:srgbClr val="704ED9"/>
            </a:gs>
            <a:gs pos="0">
              <a:srgbClr val="A375EC"/>
            </a:gs>
            <a:gs pos="100000">
              <a:srgbClr val="2B19C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/>
          <p:nvPr/>
        </p:nvSpPr>
        <p:spPr>
          <a:xfrm rot="1420942">
            <a:off x="-1136714" y="-1123577"/>
            <a:ext cx="2273427" cy="4114800"/>
          </a:xfrm>
          <a:custGeom>
            <a:avLst/>
            <a:gdLst/>
            <a:ahLst/>
            <a:cxnLst/>
            <a:rect l="l" t="t" r="r" b="b"/>
            <a:pathLst>
              <a:path w="4546854" h="8229600" extrusionOk="0">
                <a:moveTo>
                  <a:pt x="0" y="0"/>
                </a:moveTo>
                <a:lnTo>
                  <a:pt x="4546854" y="0"/>
                </a:lnTo>
                <a:lnTo>
                  <a:pt x="45468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1" name="Google Shape;141;p23"/>
          <p:cNvSpPr/>
          <p:nvPr/>
        </p:nvSpPr>
        <p:spPr>
          <a:xfrm rot="-6822524">
            <a:off x="7099441" y="2965270"/>
            <a:ext cx="2273427" cy="4114800"/>
          </a:xfrm>
          <a:custGeom>
            <a:avLst/>
            <a:gdLst/>
            <a:ahLst/>
            <a:cxnLst/>
            <a:rect l="l" t="t" r="r" b="b"/>
            <a:pathLst>
              <a:path w="4546854" h="8229600" extrusionOk="0">
                <a:moveTo>
                  <a:pt x="0" y="0"/>
                </a:moveTo>
                <a:lnTo>
                  <a:pt x="4546854" y="0"/>
                </a:lnTo>
                <a:lnTo>
                  <a:pt x="45468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2" name="Google Shape;142;p23"/>
          <p:cNvSpPr/>
          <p:nvPr/>
        </p:nvSpPr>
        <p:spPr>
          <a:xfrm>
            <a:off x="220472" y="3067049"/>
            <a:ext cx="2851875" cy="2855444"/>
          </a:xfrm>
          <a:custGeom>
            <a:avLst/>
            <a:gdLst/>
            <a:ahLst/>
            <a:cxnLst/>
            <a:rect l="l" t="t" r="r" b="b"/>
            <a:pathLst>
              <a:path w="5703749" h="5710887" extrusionOk="0">
                <a:moveTo>
                  <a:pt x="0" y="0"/>
                </a:moveTo>
                <a:lnTo>
                  <a:pt x="5703749" y="0"/>
                </a:lnTo>
                <a:lnTo>
                  <a:pt x="5703749" y="5710887"/>
                </a:lnTo>
                <a:lnTo>
                  <a:pt x="0" y="57108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43" name="Google Shape;143;p23"/>
          <p:cNvSpPr/>
          <p:nvPr/>
        </p:nvSpPr>
        <p:spPr>
          <a:xfrm>
            <a:off x="4936489" y="-1854253"/>
            <a:ext cx="6246376" cy="4114800"/>
          </a:xfrm>
          <a:custGeom>
            <a:avLst/>
            <a:gdLst/>
            <a:ahLst/>
            <a:cxnLst/>
            <a:rect l="l" t="t" r="r" b="b"/>
            <a:pathLst>
              <a:path w="12492751" h="8229600" extrusionOk="0">
                <a:moveTo>
                  <a:pt x="0" y="0"/>
                </a:moveTo>
                <a:lnTo>
                  <a:pt x="12492752" y="0"/>
                </a:lnTo>
                <a:lnTo>
                  <a:pt x="124927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4" name="Google Shape;144;p23"/>
          <p:cNvSpPr/>
          <p:nvPr/>
        </p:nvSpPr>
        <p:spPr>
          <a:xfrm rot="-6046112">
            <a:off x="6505067" y="2471076"/>
            <a:ext cx="1606928" cy="1606928"/>
          </a:xfrm>
          <a:custGeom>
            <a:avLst/>
            <a:gdLst/>
            <a:ahLst/>
            <a:cxnLst/>
            <a:rect l="l" t="t" r="r" b="b"/>
            <a:pathLst>
              <a:path w="3213856" h="3213856" extrusionOk="0">
                <a:moveTo>
                  <a:pt x="0" y="0"/>
                </a:moveTo>
                <a:lnTo>
                  <a:pt x="3213857" y="0"/>
                </a:lnTo>
                <a:lnTo>
                  <a:pt x="3213857" y="3213856"/>
                </a:lnTo>
                <a:lnTo>
                  <a:pt x="0" y="32138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5" name="Google Shape;145;p23"/>
          <p:cNvSpPr/>
          <p:nvPr/>
        </p:nvSpPr>
        <p:spPr>
          <a:xfrm>
            <a:off x="4181963" y="345989"/>
            <a:ext cx="744495" cy="744495"/>
          </a:xfrm>
          <a:custGeom>
            <a:avLst/>
            <a:gdLst/>
            <a:ahLst/>
            <a:cxnLst/>
            <a:rect l="l" t="t" r="r" b="b"/>
            <a:pathLst>
              <a:path w="1488989" h="1488989" extrusionOk="0">
                <a:moveTo>
                  <a:pt x="0" y="0"/>
                </a:moveTo>
                <a:lnTo>
                  <a:pt x="1488989" y="0"/>
                </a:lnTo>
                <a:lnTo>
                  <a:pt x="1488989" y="1488990"/>
                </a:lnTo>
                <a:lnTo>
                  <a:pt x="0" y="1488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7" name="Google Shape;147;p23"/>
          <p:cNvSpPr txBox="1"/>
          <p:nvPr/>
        </p:nvSpPr>
        <p:spPr>
          <a:xfrm>
            <a:off x="1468994" y="1562113"/>
            <a:ext cx="6855159" cy="1649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7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Fira Sans Light"/>
                <a:sym typeface="Fira Sans Light"/>
              </a:rPr>
              <a:t>COMPUTER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7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Fira Sans Light"/>
                <a:sym typeface="Fira Sans Light"/>
              </a:rPr>
              <a:t>VISION</a:t>
            </a:r>
            <a:endParaRPr sz="7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49" name="Google Shape;149;p23"/>
          <p:cNvSpPr/>
          <p:nvPr/>
        </p:nvSpPr>
        <p:spPr>
          <a:xfrm rot="3215138" flipH="1">
            <a:off x="2110846" y="2296677"/>
            <a:ext cx="460570" cy="734241"/>
          </a:xfrm>
          <a:custGeom>
            <a:avLst/>
            <a:gdLst/>
            <a:ahLst/>
            <a:cxnLst/>
            <a:rect l="l" t="t" r="r" b="b"/>
            <a:pathLst>
              <a:path w="921139" h="1468482" extrusionOk="0">
                <a:moveTo>
                  <a:pt x="921138" y="0"/>
                </a:moveTo>
                <a:lnTo>
                  <a:pt x="0" y="0"/>
                </a:lnTo>
                <a:lnTo>
                  <a:pt x="0" y="1468482"/>
                </a:lnTo>
                <a:lnTo>
                  <a:pt x="921138" y="1468482"/>
                </a:lnTo>
                <a:lnTo>
                  <a:pt x="921138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45BD-91A8-DF36-45FB-E108E0900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B001D-E526-1F10-021B-5EB210105B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22FE13-74D9-C887-8F85-730258599E4C}"/>
              </a:ext>
            </a:extLst>
          </p:cNvPr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6E27E1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44DFF1-D9D9-93B4-E7DC-250B0D99C30A}"/>
              </a:ext>
            </a:extLst>
          </p:cNvPr>
          <p:cNvSpPr txBox="1"/>
          <p:nvPr/>
        </p:nvSpPr>
        <p:spPr>
          <a:xfrm>
            <a:off x="0" y="137319"/>
            <a:ext cx="4591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Types of Layers:</a:t>
            </a:r>
            <a:endParaRPr lang="en-US" dirty="0"/>
          </a:p>
        </p:txBody>
      </p:sp>
      <p:sp>
        <p:nvSpPr>
          <p:cNvPr id="10" name="Subtitle 4">
            <a:extLst>
              <a:ext uri="{FF2B5EF4-FFF2-40B4-BE49-F238E27FC236}">
                <a16:creationId xmlns:a16="http://schemas.microsoft.com/office/drawing/2014/main" id="{DB53F61A-09CC-14CB-ECB7-8B07184B603D}"/>
              </a:ext>
            </a:extLst>
          </p:cNvPr>
          <p:cNvSpPr txBox="1">
            <a:spLocks/>
          </p:cNvSpPr>
          <p:nvPr/>
        </p:nvSpPr>
        <p:spPr>
          <a:xfrm>
            <a:off x="77673" y="802009"/>
            <a:ext cx="4330698" cy="399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Sans"/>
              <a:buNone/>
              <a:defRPr sz="21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unito"/>
              <a:buNone/>
              <a:defRPr sz="2100" b="1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Fira Sans"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FE94A9"/>
                </a:solidFill>
                <a:effectLst/>
                <a:uLnTx/>
                <a:uFillTx/>
                <a:latin typeface="Fira Sans"/>
                <a:sym typeface="Fira Sans"/>
              </a:rPr>
              <a:t>Max Pooling</a:t>
            </a: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Fira Sans"/>
              <a:buNone/>
              <a:tabLst/>
              <a:defRPr/>
            </a:pP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	Reduces spatial dimensions by </a:t>
            </a:r>
            <a:r>
              <a:rPr kumimoji="0" lang="en-US" sz="2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downsampling</a:t>
            </a: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 leading to reduced computational load, extracting dominant features.</a:t>
            </a: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Fira Sans"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FE94A9"/>
                </a:solidFill>
                <a:effectLst/>
                <a:uLnTx/>
                <a:uFillTx/>
                <a:latin typeface="Fira Sans"/>
                <a:sym typeface="Fira Sans"/>
              </a:rPr>
              <a:t>Dense</a:t>
            </a: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Fira Sans"/>
              <a:buNone/>
              <a:tabLst/>
              <a:defRPr/>
            </a:pP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	Connects all neurons in the previous layer to each neuron in the current layer.</a:t>
            </a: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Fira Sans"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FE94A9"/>
                </a:solidFill>
                <a:effectLst/>
                <a:uLnTx/>
                <a:uFillTx/>
                <a:latin typeface="Fira Sans"/>
                <a:sym typeface="Fira Sans"/>
              </a:rPr>
              <a:t>Convolutional 2D</a:t>
            </a: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Fira Sans"/>
              <a:buNone/>
              <a:tabLst/>
              <a:defRPr/>
            </a:pP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	Extracts local features from </a:t>
            </a:r>
            <a:r>
              <a:rPr kumimoji="0" lang="en-US" sz="2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images.Captures</a:t>
            </a: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 patterns like edges, textures, and shapes.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7E015E-5378-3CFF-2A4B-4B82C87F0AFB}"/>
              </a:ext>
            </a:extLst>
          </p:cNvPr>
          <p:cNvSpPr txBox="1"/>
          <p:nvPr/>
        </p:nvSpPr>
        <p:spPr>
          <a:xfrm>
            <a:off x="4487109" y="771257"/>
            <a:ext cx="4579218" cy="401648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457200" indent="-342900">
              <a:buClr>
                <a:srgbClr val="FFFFFF"/>
              </a:buClr>
              <a:buSzPts val="2100"/>
            </a:pP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ira Sans"/>
                <a:sym typeface="Fira Sans"/>
              </a:rPr>
              <a:t>Dropout</a:t>
            </a:r>
          </a:p>
          <a:p>
            <a:pPr marL="457200" indent="-342900">
              <a:buClr>
                <a:srgbClr val="FFFFFF"/>
              </a:buClr>
              <a:buSzPts val="2100"/>
            </a:pPr>
            <a:r>
              <a:rPr lang="en-US" sz="1900" dirty="0">
                <a:solidFill>
                  <a:srgbClr val="6E27E1"/>
                </a:solidFill>
                <a:latin typeface="Fira Sans"/>
                <a:sym typeface="Fira Sans"/>
              </a:rPr>
              <a:t>	</a:t>
            </a:r>
            <a:r>
              <a:rPr lang="en-US" sz="2100" dirty="0">
                <a:solidFill>
                  <a:srgbClr val="6E27E1"/>
                </a:solidFill>
                <a:latin typeface="Fira Sans"/>
                <a:sym typeface="Fira Sans"/>
              </a:rPr>
              <a:t>Randomly sets a fraction of input units to zero. Prevents overfitting during training. </a:t>
            </a:r>
          </a:p>
          <a:p>
            <a:pPr marL="457200" indent="-342900">
              <a:buClr>
                <a:srgbClr val="FFFFFF"/>
              </a:buClr>
              <a:buSzPts val="2100"/>
            </a:pP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ira Sans"/>
                <a:sym typeface="Fira Sans"/>
              </a:rPr>
              <a:t>Flatten</a:t>
            </a:r>
          </a:p>
          <a:p>
            <a:pPr marL="457200" indent="-342900">
              <a:buClr>
                <a:srgbClr val="FFFFFF"/>
              </a:buClr>
              <a:buSzPts val="2100"/>
            </a:pPr>
            <a:r>
              <a:rPr lang="en-US" sz="1900" dirty="0">
                <a:solidFill>
                  <a:srgbClr val="6E27E1"/>
                </a:solidFill>
                <a:latin typeface="Fira Sans"/>
                <a:sym typeface="Fira Sans"/>
              </a:rPr>
              <a:t>	</a:t>
            </a:r>
            <a:r>
              <a:rPr lang="en-US" sz="2100" dirty="0">
                <a:solidFill>
                  <a:srgbClr val="6E27E1"/>
                </a:solidFill>
                <a:latin typeface="Fira Sans"/>
                <a:sym typeface="Fira Sans"/>
              </a:rPr>
              <a:t>Converts 2D feature maps into a 1D vector.</a:t>
            </a:r>
          </a:p>
          <a:p>
            <a:pPr marL="457200" indent="-342900">
              <a:buClr>
                <a:srgbClr val="FFFFFF"/>
              </a:buClr>
              <a:buSzPts val="2100"/>
            </a:pP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ira Sans"/>
                <a:sym typeface="Fira Sans"/>
              </a:rPr>
              <a:t>Dense</a:t>
            </a:r>
          </a:p>
          <a:p>
            <a:pPr marL="457200" indent="-342900">
              <a:buClr>
                <a:srgbClr val="FFFFFF"/>
              </a:buClr>
              <a:buSzPts val="2100"/>
            </a:pPr>
            <a:r>
              <a:rPr lang="en-US" sz="1900" dirty="0">
                <a:solidFill>
                  <a:srgbClr val="6E27E1"/>
                </a:solidFill>
                <a:latin typeface="Fira Sans"/>
                <a:sym typeface="Fira Sans"/>
              </a:rPr>
              <a:t>	</a:t>
            </a:r>
            <a:r>
              <a:rPr lang="en-US" sz="2100" dirty="0">
                <a:solidFill>
                  <a:srgbClr val="6E27E1"/>
                </a:solidFill>
                <a:latin typeface="Fira Sans"/>
                <a:sym typeface="Fira Sans"/>
              </a:rPr>
              <a:t>Applies weights and biases to the feature vector with an activation function majorly used in output final class predictions.</a:t>
            </a:r>
          </a:p>
        </p:txBody>
      </p:sp>
      <p:sp>
        <p:nvSpPr>
          <p:cNvPr id="13" name="Google Shape;176;p25">
            <a:extLst>
              <a:ext uri="{FF2B5EF4-FFF2-40B4-BE49-F238E27FC236}">
                <a16:creationId xmlns:a16="http://schemas.microsoft.com/office/drawing/2014/main" id="{CF555A59-F0A8-7265-0BA0-1612D61081B3}"/>
              </a:ext>
            </a:extLst>
          </p:cNvPr>
          <p:cNvSpPr/>
          <p:nvPr/>
        </p:nvSpPr>
        <p:spPr>
          <a:xfrm>
            <a:off x="6063143" y="-1771048"/>
            <a:ext cx="4250326" cy="2786854"/>
          </a:xfrm>
          <a:custGeom>
            <a:avLst/>
            <a:gdLst/>
            <a:ahLst/>
            <a:cxnLst/>
            <a:rect l="l" t="t" r="r" b="b"/>
            <a:pathLst>
              <a:path w="9900271" h="8229600" extrusionOk="0">
                <a:moveTo>
                  <a:pt x="0" y="0"/>
                </a:moveTo>
                <a:lnTo>
                  <a:pt x="9900270" y="0"/>
                </a:lnTo>
                <a:lnTo>
                  <a:pt x="99002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Google Shape;468;p38">
            <a:extLst>
              <a:ext uri="{FF2B5EF4-FFF2-40B4-BE49-F238E27FC236}">
                <a16:creationId xmlns:a16="http://schemas.microsoft.com/office/drawing/2014/main" id="{74CF9C2C-AAF3-B6F8-DA99-AAC850392633}"/>
              </a:ext>
            </a:extLst>
          </p:cNvPr>
          <p:cNvSpPr/>
          <p:nvPr/>
        </p:nvSpPr>
        <p:spPr>
          <a:xfrm>
            <a:off x="-245359" y="4533029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2057400" h="2057400" extrusionOk="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" name="Google Shape;468;p38">
            <a:extLst>
              <a:ext uri="{FF2B5EF4-FFF2-40B4-BE49-F238E27FC236}">
                <a16:creationId xmlns:a16="http://schemas.microsoft.com/office/drawing/2014/main" id="{E4CD6F34-293A-CDC6-78E6-916A01DF35C7}"/>
              </a:ext>
            </a:extLst>
          </p:cNvPr>
          <p:cNvSpPr/>
          <p:nvPr/>
        </p:nvSpPr>
        <p:spPr>
          <a:xfrm rot="5707486">
            <a:off x="8587227" y="4602456"/>
            <a:ext cx="943763" cy="993110"/>
          </a:xfrm>
          <a:custGeom>
            <a:avLst/>
            <a:gdLst/>
            <a:ahLst/>
            <a:cxnLst/>
            <a:rect l="l" t="t" r="r" b="b"/>
            <a:pathLst>
              <a:path w="2057400" h="2057400" extrusionOk="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36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375EC">
                <a:alpha val="82000"/>
              </a:srgbClr>
            </a:gs>
            <a:gs pos="100000">
              <a:srgbClr val="2B19C0">
                <a:alpha val="83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44;p31">
            <a:extLst>
              <a:ext uri="{FF2B5EF4-FFF2-40B4-BE49-F238E27FC236}">
                <a16:creationId xmlns:a16="http://schemas.microsoft.com/office/drawing/2014/main" id="{83767356-632A-BEC2-C64E-28648FE562D8}"/>
              </a:ext>
            </a:extLst>
          </p:cNvPr>
          <p:cNvSpPr/>
          <p:nvPr/>
        </p:nvSpPr>
        <p:spPr>
          <a:xfrm>
            <a:off x="6651324" y="-423501"/>
            <a:ext cx="3022154" cy="1549657"/>
          </a:xfrm>
          <a:custGeom>
            <a:avLst/>
            <a:gdLst/>
            <a:ahLst/>
            <a:cxnLst/>
            <a:rect l="l" t="t" r="r" b="b"/>
            <a:pathLst>
              <a:path w="7315200" h="3404893" extrusionOk="0">
                <a:moveTo>
                  <a:pt x="0" y="0"/>
                </a:moveTo>
                <a:lnTo>
                  <a:pt x="7315200" y="0"/>
                </a:lnTo>
                <a:lnTo>
                  <a:pt x="7315200" y="3404894"/>
                </a:lnTo>
                <a:lnTo>
                  <a:pt x="0" y="34048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Google Shape;175;p25">
            <a:extLst>
              <a:ext uri="{FF2B5EF4-FFF2-40B4-BE49-F238E27FC236}">
                <a16:creationId xmlns:a16="http://schemas.microsoft.com/office/drawing/2014/main" id="{6098EA43-C99E-6F65-78C4-3D41D4451E61}"/>
              </a:ext>
            </a:extLst>
          </p:cNvPr>
          <p:cNvSpPr/>
          <p:nvPr/>
        </p:nvSpPr>
        <p:spPr>
          <a:xfrm>
            <a:off x="-2243049" y="4757552"/>
            <a:ext cx="4671456" cy="3707889"/>
          </a:xfrm>
          <a:custGeom>
            <a:avLst/>
            <a:gdLst/>
            <a:ahLst/>
            <a:cxnLst/>
            <a:rect l="l" t="t" r="r" b="b"/>
            <a:pathLst>
              <a:path w="9900271" h="8229600" extrusionOk="0">
                <a:moveTo>
                  <a:pt x="0" y="0"/>
                </a:moveTo>
                <a:lnTo>
                  <a:pt x="9900271" y="0"/>
                </a:lnTo>
                <a:lnTo>
                  <a:pt x="99002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C73278C-79DF-EFB0-23D0-46D72BC3B727}"/>
              </a:ext>
            </a:extLst>
          </p:cNvPr>
          <p:cNvSpPr txBox="1">
            <a:spLocks/>
          </p:cNvSpPr>
          <p:nvPr/>
        </p:nvSpPr>
        <p:spPr>
          <a:xfrm>
            <a:off x="92678" y="34792"/>
            <a:ext cx="8738027" cy="118226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b="1" dirty="0">
                <a:solidFill>
                  <a:srgbClr val="84FEE9"/>
                </a:solidFill>
                <a:latin typeface="Palatino Linotype" panose="02040502050505030304" pitchFamily="18" charset="0"/>
                <a:ea typeface="Verdana" panose="020B0604030504040204" pitchFamily="34" charset="0"/>
              </a:rPr>
              <a:t>A 2 Layer Vanilla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C8C17-24FD-4BCA-B954-2D3611F03A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006" y="1217060"/>
            <a:ext cx="8140700" cy="3720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6"/>
          <p:cNvSpPr/>
          <p:nvPr/>
        </p:nvSpPr>
        <p:spPr>
          <a:xfrm rot="1700501">
            <a:off x="-2804753" y="-2347220"/>
            <a:ext cx="4950136" cy="4114800"/>
          </a:xfrm>
          <a:custGeom>
            <a:avLst/>
            <a:gdLst/>
            <a:ahLst/>
            <a:cxnLst/>
            <a:rect l="l" t="t" r="r" b="b"/>
            <a:pathLst>
              <a:path w="9900271" h="8229600" extrusionOk="0">
                <a:moveTo>
                  <a:pt x="0" y="0"/>
                </a:moveTo>
                <a:lnTo>
                  <a:pt x="9900271" y="0"/>
                </a:lnTo>
                <a:lnTo>
                  <a:pt x="99002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33" name="Google Shape;433;p36"/>
          <p:cNvSpPr/>
          <p:nvPr/>
        </p:nvSpPr>
        <p:spPr>
          <a:xfrm rot="1123159">
            <a:off x="6743587" y="3774861"/>
            <a:ext cx="4950136" cy="4114800"/>
          </a:xfrm>
          <a:custGeom>
            <a:avLst/>
            <a:gdLst/>
            <a:ahLst/>
            <a:cxnLst/>
            <a:rect l="l" t="t" r="r" b="b"/>
            <a:pathLst>
              <a:path w="9900271" h="8229600" extrusionOk="0">
                <a:moveTo>
                  <a:pt x="0" y="0"/>
                </a:moveTo>
                <a:lnTo>
                  <a:pt x="9900271" y="0"/>
                </a:lnTo>
                <a:lnTo>
                  <a:pt x="99002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0EAC7781-181A-4AC5-C8F8-889867141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789" y="551781"/>
            <a:ext cx="7746421" cy="403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85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375EC">
                <a:alpha val="82000"/>
              </a:srgbClr>
            </a:gs>
            <a:gs pos="100000">
              <a:srgbClr val="2B19C0">
                <a:alpha val="83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5;p25">
            <a:extLst>
              <a:ext uri="{FF2B5EF4-FFF2-40B4-BE49-F238E27FC236}">
                <a16:creationId xmlns:a16="http://schemas.microsoft.com/office/drawing/2014/main" id="{6098EA43-C99E-6F65-78C4-3D41D4451E61}"/>
              </a:ext>
            </a:extLst>
          </p:cNvPr>
          <p:cNvSpPr/>
          <p:nvPr/>
        </p:nvSpPr>
        <p:spPr>
          <a:xfrm>
            <a:off x="-2243049" y="4757552"/>
            <a:ext cx="4671456" cy="3707889"/>
          </a:xfrm>
          <a:custGeom>
            <a:avLst/>
            <a:gdLst/>
            <a:ahLst/>
            <a:cxnLst/>
            <a:rect l="l" t="t" r="r" b="b"/>
            <a:pathLst>
              <a:path w="9900271" h="8229600" extrusionOk="0">
                <a:moveTo>
                  <a:pt x="0" y="0"/>
                </a:moveTo>
                <a:lnTo>
                  <a:pt x="9900271" y="0"/>
                </a:lnTo>
                <a:lnTo>
                  <a:pt x="99002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C73278C-79DF-EFB0-23D0-46D72BC3B727}"/>
              </a:ext>
            </a:extLst>
          </p:cNvPr>
          <p:cNvSpPr txBox="1">
            <a:spLocks/>
          </p:cNvSpPr>
          <p:nvPr/>
        </p:nvSpPr>
        <p:spPr>
          <a:xfrm>
            <a:off x="92678" y="34792"/>
            <a:ext cx="7590822" cy="127330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84FEE9"/>
                </a:solidFill>
                <a:latin typeface="Palatino Linotype" panose="02040502050505030304" pitchFamily="18" charset="0"/>
                <a:ea typeface="Verdana" panose="020B0604030504040204" pitchFamily="34" charset="0"/>
              </a:rPr>
              <a:t>Gradient Descent Optimizers Finding the goal i.e. steepest slope</a:t>
            </a:r>
          </a:p>
        </p:txBody>
      </p:sp>
      <p:pic>
        <p:nvPicPr>
          <p:cNvPr id="5" name="Content Placeholder 4" descr="A colorful lines with black dots&#10;&#10;Description automatically generated with medium confidence">
            <a:extLst>
              <a:ext uri="{FF2B5EF4-FFF2-40B4-BE49-F238E27FC236}">
                <a16:creationId xmlns:a16="http://schemas.microsoft.com/office/drawing/2014/main" id="{59E99C80-969E-AFFE-9EB3-138F74273A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607" y="1363152"/>
            <a:ext cx="4555676" cy="3526975"/>
          </a:xfrm>
          <a:prstGeom prst="rect">
            <a:avLst/>
          </a:prstGeom>
        </p:spPr>
      </p:pic>
      <p:sp>
        <p:nvSpPr>
          <p:cNvPr id="6" name="Google Shape;176;p25">
            <a:extLst>
              <a:ext uri="{FF2B5EF4-FFF2-40B4-BE49-F238E27FC236}">
                <a16:creationId xmlns:a16="http://schemas.microsoft.com/office/drawing/2014/main" id="{CAFE78A7-FDAE-B70C-87C3-19D92078CECA}"/>
              </a:ext>
            </a:extLst>
          </p:cNvPr>
          <p:cNvSpPr/>
          <p:nvPr/>
        </p:nvSpPr>
        <p:spPr>
          <a:xfrm>
            <a:off x="6926159" y="-1783748"/>
            <a:ext cx="4250326" cy="2786854"/>
          </a:xfrm>
          <a:custGeom>
            <a:avLst/>
            <a:gdLst/>
            <a:ahLst/>
            <a:cxnLst/>
            <a:rect l="l" t="t" r="r" b="b"/>
            <a:pathLst>
              <a:path w="9900271" h="8229600" extrusionOk="0">
                <a:moveTo>
                  <a:pt x="0" y="0"/>
                </a:moveTo>
                <a:lnTo>
                  <a:pt x="9900270" y="0"/>
                </a:lnTo>
                <a:lnTo>
                  <a:pt x="99002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713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/>
          <p:nvPr/>
        </p:nvSpPr>
        <p:spPr>
          <a:xfrm rot="-1486937">
            <a:off x="3472632" y="4460070"/>
            <a:ext cx="1669047" cy="746520"/>
          </a:xfrm>
          <a:custGeom>
            <a:avLst/>
            <a:gdLst/>
            <a:ahLst/>
            <a:cxnLst/>
            <a:rect l="l" t="t" r="r" b="b"/>
            <a:pathLst>
              <a:path w="3338095" h="1493039" extrusionOk="0">
                <a:moveTo>
                  <a:pt x="0" y="0"/>
                </a:moveTo>
                <a:lnTo>
                  <a:pt x="3338095" y="0"/>
                </a:lnTo>
                <a:lnTo>
                  <a:pt x="3338095" y="1493039"/>
                </a:lnTo>
                <a:lnTo>
                  <a:pt x="0" y="14930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69" name="Google Shape;169;p25"/>
          <p:cNvSpPr/>
          <p:nvPr/>
        </p:nvSpPr>
        <p:spPr>
          <a:xfrm>
            <a:off x="130262" y="1226535"/>
            <a:ext cx="3566710" cy="3200400"/>
          </a:xfrm>
          <a:custGeom>
            <a:avLst/>
            <a:gdLst/>
            <a:ahLst/>
            <a:cxnLst/>
            <a:rect l="l" t="t" r="r" b="b"/>
            <a:pathLst>
              <a:path w="3201945" h="3201945" extrusionOk="0">
                <a:moveTo>
                  <a:pt x="0" y="0"/>
                </a:moveTo>
                <a:lnTo>
                  <a:pt x="3201945" y="0"/>
                </a:lnTo>
                <a:lnTo>
                  <a:pt x="3201945" y="3201945"/>
                </a:lnTo>
                <a:lnTo>
                  <a:pt x="0" y="32019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1" name="Google Shape;171;p25"/>
          <p:cNvSpPr/>
          <p:nvPr/>
        </p:nvSpPr>
        <p:spPr>
          <a:xfrm>
            <a:off x="4955870" y="1226535"/>
            <a:ext cx="3566160" cy="3200400"/>
          </a:xfrm>
          <a:custGeom>
            <a:avLst/>
            <a:gdLst/>
            <a:ahLst/>
            <a:cxnLst/>
            <a:rect l="l" t="t" r="r" b="b"/>
            <a:pathLst>
              <a:path w="3201945" h="3201945" extrusionOk="0">
                <a:moveTo>
                  <a:pt x="0" y="0"/>
                </a:moveTo>
                <a:lnTo>
                  <a:pt x="3201945" y="0"/>
                </a:lnTo>
                <a:lnTo>
                  <a:pt x="3201945" y="3201945"/>
                </a:lnTo>
                <a:lnTo>
                  <a:pt x="0" y="32019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5" name="Google Shape;175;p25"/>
          <p:cNvSpPr/>
          <p:nvPr/>
        </p:nvSpPr>
        <p:spPr>
          <a:xfrm>
            <a:off x="-2359223" y="4538019"/>
            <a:ext cx="4950136" cy="4114800"/>
          </a:xfrm>
          <a:custGeom>
            <a:avLst/>
            <a:gdLst/>
            <a:ahLst/>
            <a:cxnLst/>
            <a:rect l="l" t="t" r="r" b="b"/>
            <a:pathLst>
              <a:path w="9900271" h="8229600" extrusionOk="0">
                <a:moveTo>
                  <a:pt x="0" y="0"/>
                </a:moveTo>
                <a:lnTo>
                  <a:pt x="9900271" y="0"/>
                </a:lnTo>
                <a:lnTo>
                  <a:pt x="99002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6" name="Google Shape;176;p25"/>
          <p:cNvSpPr/>
          <p:nvPr/>
        </p:nvSpPr>
        <p:spPr>
          <a:xfrm>
            <a:off x="6154583" y="-3464754"/>
            <a:ext cx="4950136" cy="4114800"/>
          </a:xfrm>
          <a:custGeom>
            <a:avLst/>
            <a:gdLst/>
            <a:ahLst/>
            <a:cxnLst/>
            <a:rect l="l" t="t" r="r" b="b"/>
            <a:pathLst>
              <a:path w="9900271" h="8229600" extrusionOk="0">
                <a:moveTo>
                  <a:pt x="0" y="0"/>
                </a:moveTo>
                <a:lnTo>
                  <a:pt x="9900270" y="0"/>
                </a:lnTo>
                <a:lnTo>
                  <a:pt x="99002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8" name="Google Shape;178;p25"/>
          <p:cNvSpPr/>
          <p:nvPr/>
        </p:nvSpPr>
        <p:spPr>
          <a:xfrm>
            <a:off x="7858254" y="4349421"/>
            <a:ext cx="460569" cy="734241"/>
          </a:xfrm>
          <a:custGeom>
            <a:avLst/>
            <a:gdLst/>
            <a:ahLst/>
            <a:cxnLst/>
            <a:rect l="l" t="t" r="r" b="b"/>
            <a:pathLst>
              <a:path w="921139" h="1468482" extrusionOk="0">
                <a:moveTo>
                  <a:pt x="0" y="0"/>
                </a:moveTo>
                <a:lnTo>
                  <a:pt x="921138" y="0"/>
                </a:lnTo>
                <a:lnTo>
                  <a:pt x="921138" y="1468482"/>
                </a:lnTo>
                <a:lnTo>
                  <a:pt x="0" y="14684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2" name="Google Shape;182;p25"/>
          <p:cNvSpPr txBox="1"/>
          <p:nvPr/>
        </p:nvSpPr>
        <p:spPr>
          <a:xfrm>
            <a:off x="806650" y="3691475"/>
            <a:ext cx="1653037" cy="150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dirty="0"/>
          </a:p>
        </p:txBody>
      </p:sp>
      <p:sp>
        <p:nvSpPr>
          <p:cNvPr id="185" name="Google Shape;185;p25"/>
          <p:cNvSpPr txBox="1"/>
          <p:nvPr/>
        </p:nvSpPr>
        <p:spPr>
          <a:xfrm>
            <a:off x="255070" y="70234"/>
            <a:ext cx="475734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en-US" sz="4200" dirty="0">
                <a:solidFill>
                  <a:srgbClr val="FFFFFF"/>
                </a:solidFill>
                <a:latin typeface="Fira Sans"/>
              </a:rPr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D8E88B-2620-91BB-9734-F9478C132A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895" y="1520310"/>
            <a:ext cx="3566160" cy="28291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8723B0-25B5-5A95-87B5-F4AC3D40342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90" r="4655"/>
          <a:stretch/>
        </p:blipFill>
        <p:spPr>
          <a:xfrm>
            <a:off x="5447578" y="1499065"/>
            <a:ext cx="3566160" cy="28503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7"/>
          <p:cNvSpPr/>
          <p:nvPr/>
        </p:nvSpPr>
        <p:spPr>
          <a:xfrm rot="6542822">
            <a:off x="3139562" y="2158288"/>
            <a:ext cx="1678410" cy="1403570"/>
          </a:xfrm>
          <a:custGeom>
            <a:avLst/>
            <a:gdLst/>
            <a:ahLst/>
            <a:cxnLst/>
            <a:rect l="l" t="t" r="r" b="b"/>
            <a:pathLst>
              <a:path w="3356819" h="2807139" extrusionOk="0">
                <a:moveTo>
                  <a:pt x="0" y="0"/>
                </a:moveTo>
                <a:lnTo>
                  <a:pt x="3356819" y="0"/>
                </a:lnTo>
                <a:lnTo>
                  <a:pt x="3356819" y="2807139"/>
                </a:lnTo>
                <a:lnTo>
                  <a:pt x="0" y="28071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43" name="Google Shape;443;p37"/>
          <p:cNvSpPr/>
          <p:nvPr/>
        </p:nvSpPr>
        <p:spPr>
          <a:xfrm rot="6542822">
            <a:off x="5921519" y="2158288"/>
            <a:ext cx="1678410" cy="1403570"/>
          </a:xfrm>
          <a:custGeom>
            <a:avLst/>
            <a:gdLst/>
            <a:ahLst/>
            <a:cxnLst/>
            <a:rect l="l" t="t" r="r" b="b"/>
            <a:pathLst>
              <a:path w="3356819" h="2807139" extrusionOk="0">
                <a:moveTo>
                  <a:pt x="0" y="0"/>
                </a:moveTo>
                <a:lnTo>
                  <a:pt x="3356819" y="0"/>
                </a:lnTo>
                <a:lnTo>
                  <a:pt x="3356819" y="2807139"/>
                </a:lnTo>
                <a:lnTo>
                  <a:pt x="0" y="28071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44" name="Google Shape;444;p37"/>
          <p:cNvSpPr/>
          <p:nvPr/>
        </p:nvSpPr>
        <p:spPr>
          <a:xfrm rot="6542822">
            <a:off x="478326" y="2158288"/>
            <a:ext cx="1678410" cy="1403570"/>
          </a:xfrm>
          <a:custGeom>
            <a:avLst/>
            <a:gdLst/>
            <a:ahLst/>
            <a:cxnLst/>
            <a:rect l="l" t="t" r="r" b="b"/>
            <a:pathLst>
              <a:path w="3356819" h="2807139" extrusionOk="0">
                <a:moveTo>
                  <a:pt x="0" y="0"/>
                </a:moveTo>
                <a:lnTo>
                  <a:pt x="3356818" y="0"/>
                </a:lnTo>
                <a:lnTo>
                  <a:pt x="3356818" y="2807139"/>
                </a:lnTo>
                <a:lnTo>
                  <a:pt x="0" y="28071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51" name="Google Shape;451;p37"/>
          <p:cNvSpPr txBox="1"/>
          <p:nvPr/>
        </p:nvSpPr>
        <p:spPr>
          <a:xfrm>
            <a:off x="3301820" y="3747895"/>
            <a:ext cx="1270180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Automated</a:t>
            </a: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Nunito"/>
                <a:sym typeface="Nunito"/>
              </a:rPr>
              <a:t>Mointoring</a:t>
            </a:r>
          </a:p>
        </p:txBody>
      </p:sp>
      <p:sp>
        <p:nvSpPr>
          <p:cNvPr id="453" name="Google Shape;453;p37"/>
          <p:cNvSpPr txBox="1"/>
          <p:nvPr/>
        </p:nvSpPr>
        <p:spPr>
          <a:xfrm>
            <a:off x="6331302" y="3721097"/>
            <a:ext cx="1270180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600" b="1" i="0" u="none" strike="noStrike" cap="none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Enhanced Road Safety</a:t>
            </a:r>
            <a:endParaRPr sz="700" dirty="0"/>
          </a:p>
        </p:txBody>
      </p:sp>
      <p:sp>
        <p:nvSpPr>
          <p:cNvPr id="455" name="Google Shape;455;p37"/>
          <p:cNvSpPr txBox="1"/>
          <p:nvPr/>
        </p:nvSpPr>
        <p:spPr>
          <a:xfrm>
            <a:off x="647160" y="3680031"/>
            <a:ext cx="1270180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Effective Classification</a:t>
            </a:r>
            <a:endParaRPr sz="700" dirty="0"/>
          </a:p>
        </p:txBody>
      </p:sp>
      <p:sp>
        <p:nvSpPr>
          <p:cNvPr id="456" name="Google Shape;456;p37"/>
          <p:cNvSpPr txBox="1"/>
          <p:nvPr/>
        </p:nvSpPr>
        <p:spPr>
          <a:xfrm>
            <a:off x="570890" y="385320"/>
            <a:ext cx="4766318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Conclusion</a:t>
            </a:r>
            <a:endParaRPr lang="en-US" sz="9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D744FA-FA14-E490-0F6F-AC8528DB1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67" y="2519768"/>
            <a:ext cx="2134043" cy="55212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Graphic 10" descr="Web cam with solid fill">
            <a:extLst>
              <a:ext uri="{FF2B5EF4-FFF2-40B4-BE49-F238E27FC236}">
                <a16:creationId xmlns:a16="http://schemas.microsoft.com/office/drawing/2014/main" id="{0137BB73-4354-E582-5F55-99A348797E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98569" y="2338628"/>
            <a:ext cx="914400" cy="914400"/>
          </a:xfrm>
          <a:prstGeom prst="rect">
            <a:avLst/>
          </a:prstGeom>
        </p:spPr>
      </p:pic>
      <p:pic>
        <p:nvPicPr>
          <p:cNvPr id="13" name="Graphic 12" descr="Convertible with solid fill">
            <a:extLst>
              <a:ext uri="{FF2B5EF4-FFF2-40B4-BE49-F238E27FC236}">
                <a16:creationId xmlns:a16="http://schemas.microsoft.com/office/drawing/2014/main" id="{E57D0A57-7FC3-FB16-730D-0D6E22D3AF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03524" y="2338628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69;p25">
            <a:extLst>
              <a:ext uri="{FF2B5EF4-FFF2-40B4-BE49-F238E27FC236}">
                <a16:creationId xmlns:a16="http://schemas.microsoft.com/office/drawing/2014/main" id="{D347F748-F2DD-04C2-4934-6ACAEE0CE037}"/>
              </a:ext>
            </a:extLst>
          </p:cNvPr>
          <p:cNvSpPr/>
          <p:nvPr/>
        </p:nvSpPr>
        <p:spPr>
          <a:xfrm>
            <a:off x="3833796" y="981249"/>
            <a:ext cx="1855804" cy="2587932"/>
          </a:xfrm>
          <a:custGeom>
            <a:avLst/>
            <a:gdLst/>
            <a:ahLst/>
            <a:cxnLst/>
            <a:rect l="l" t="t" r="r" b="b"/>
            <a:pathLst>
              <a:path w="3201945" h="3201945" extrusionOk="0">
                <a:moveTo>
                  <a:pt x="0" y="0"/>
                </a:moveTo>
                <a:lnTo>
                  <a:pt x="3201945" y="0"/>
                </a:lnTo>
                <a:lnTo>
                  <a:pt x="3201945" y="3201945"/>
                </a:lnTo>
                <a:lnTo>
                  <a:pt x="0" y="32019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Google Shape;169;p25">
            <a:extLst>
              <a:ext uri="{FF2B5EF4-FFF2-40B4-BE49-F238E27FC236}">
                <a16:creationId xmlns:a16="http://schemas.microsoft.com/office/drawing/2014/main" id="{0B9DE359-2544-9FC0-D7B3-B68F919428BB}"/>
              </a:ext>
            </a:extLst>
          </p:cNvPr>
          <p:cNvSpPr/>
          <p:nvPr/>
        </p:nvSpPr>
        <p:spPr>
          <a:xfrm>
            <a:off x="313157" y="1343199"/>
            <a:ext cx="3055400" cy="1701346"/>
          </a:xfrm>
          <a:custGeom>
            <a:avLst/>
            <a:gdLst/>
            <a:ahLst/>
            <a:cxnLst/>
            <a:rect l="l" t="t" r="r" b="b"/>
            <a:pathLst>
              <a:path w="3201945" h="3201945" extrusionOk="0">
                <a:moveTo>
                  <a:pt x="0" y="0"/>
                </a:moveTo>
                <a:lnTo>
                  <a:pt x="3201945" y="0"/>
                </a:lnTo>
                <a:lnTo>
                  <a:pt x="3201945" y="3201945"/>
                </a:lnTo>
                <a:lnTo>
                  <a:pt x="0" y="32019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11" name="Google Shape;411;p34"/>
          <p:cNvSpPr/>
          <p:nvPr/>
        </p:nvSpPr>
        <p:spPr>
          <a:xfrm>
            <a:off x="-1144414" y="-920810"/>
            <a:ext cx="2809585" cy="2398288"/>
          </a:xfrm>
          <a:custGeom>
            <a:avLst/>
            <a:gdLst/>
            <a:ahLst/>
            <a:cxnLst/>
            <a:rect l="l" t="t" r="r" b="b"/>
            <a:pathLst>
              <a:path w="7103482" h="7276294" extrusionOk="0">
                <a:moveTo>
                  <a:pt x="0" y="0"/>
                </a:moveTo>
                <a:lnTo>
                  <a:pt x="7103482" y="0"/>
                </a:lnTo>
                <a:lnTo>
                  <a:pt x="7103482" y="7276294"/>
                </a:lnTo>
                <a:lnTo>
                  <a:pt x="0" y="7276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68D97F-AD83-24E1-99D6-EEBF463463D8}"/>
              </a:ext>
            </a:extLst>
          </p:cNvPr>
          <p:cNvSpPr txBox="1"/>
          <p:nvPr/>
        </p:nvSpPr>
        <p:spPr>
          <a:xfrm>
            <a:off x="1746986" y="71390"/>
            <a:ext cx="4494997" cy="832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4000"/>
              </a:lnSpc>
              <a:buSzPts val="2100"/>
            </a:pPr>
            <a:r>
              <a:rPr lang="en-US" sz="4800" b="1" dirty="0">
                <a:solidFill>
                  <a:srgbClr val="84FEE9"/>
                </a:solidFill>
                <a:latin typeface="Palatino Linotype" panose="02040502050505030304" pitchFamily="18" charset="0"/>
                <a:ea typeface="Verdana" panose="020B0604030504040204" pitchFamily="34" charset="0"/>
              </a:rPr>
              <a:t>Future 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90BE70-432A-0682-9D96-D5307E4FE2FF}"/>
              </a:ext>
            </a:extLst>
          </p:cNvPr>
          <p:cNvSpPr txBox="1"/>
          <p:nvPr/>
        </p:nvSpPr>
        <p:spPr>
          <a:xfrm>
            <a:off x="501486" y="3609945"/>
            <a:ext cx="27576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Night Vision Capability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1F7E4E-70A4-B1C6-F634-BBCEBD24EE2C}"/>
              </a:ext>
            </a:extLst>
          </p:cNvPr>
          <p:cNvSpPr txBox="1"/>
          <p:nvPr/>
        </p:nvSpPr>
        <p:spPr>
          <a:xfrm>
            <a:off x="3786320" y="4010055"/>
            <a:ext cx="2462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Facial Recognition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Integration</a:t>
            </a:r>
          </a:p>
        </p:txBody>
      </p:sp>
      <p:pic>
        <p:nvPicPr>
          <p:cNvPr id="1028" name="Picture 4" descr="Automotive Night Vision Systems | Value of Car Night Vision | Safelite">
            <a:extLst>
              <a:ext uri="{FF2B5EF4-FFF2-40B4-BE49-F238E27FC236}">
                <a16:creationId xmlns:a16="http://schemas.microsoft.com/office/drawing/2014/main" id="{38B6F6A8-7AEA-B5C9-3FA0-ADFBAD6158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610" b="-18610"/>
          <a:stretch/>
        </p:blipFill>
        <p:spPr bwMode="auto">
          <a:xfrm>
            <a:off x="501486" y="1224222"/>
            <a:ext cx="2896207" cy="226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erson with a face id&#10;&#10;Description automatically generated">
            <a:extLst>
              <a:ext uri="{FF2B5EF4-FFF2-40B4-BE49-F238E27FC236}">
                <a16:creationId xmlns:a16="http://schemas.microsoft.com/office/drawing/2014/main" id="{C862E65F-836E-862D-2C46-B55ACCB0AF4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510"/>
          <a:stretch/>
        </p:blipFill>
        <p:spPr>
          <a:xfrm>
            <a:off x="3833796" y="1079458"/>
            <a:ext cx="2235492" cy="2678733"/>
          </a:xfrm>
          <a:prstGeom prst="rect">
            <a:avLst/>
          </a:prstGeom>
        </p:spPr>
      </p:pic>
      <p:sp>
        <p:nvSpPr>
          <p:cNvPr id="3" name="Google Shape;169;p25">
            <a:extLst>
              <a:ext uri="{FF2B5EF4-FFF2-40B4-BE49-F238E27FC236}">
                <a16:creationId xmlns:a16="http://schemas.microsoft.com/office/drawing/2014/main" id="{EEBD6424-0023-A934-FB7A-927C1E3BD49E}"/>
              </a:ext>
            </a:extLst>
          </p:cNvPr>
          <p:cNvSpPr/>
          <p:nvPr/>
        </p:nvSpPr>
        <p:spPr>
          <a:xfrm>
            <a:off x="6427784" y="1346103"/>
            <a:ext cx="2462216" cy="2145444"/>
          </a:xfrm>
          <a:custGeom>
            <a:avLst/>
            <a:gdLst/>
            <a:ahLst/>
            <a:cxnLst/>
            <a:rect l="l" t="t" r="r" b="b"/>
            <a:pathLst>
              <a:path w="3201945" h="3201945" extrusionOk="0">
                <a:moveTo>
                  <a:pt x="0" y="0"/>
                </a:moveTo>
                <a:lnTo>
                  <a:pt x="3201945" y="0"/>
                </a:lnTo>
                <a:lnTo>
                  <a:pt x="3201945" y="3201945"/>
                </a:lnTo>
                <a:lnTo>
                  <a:pt x="0" y="32019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026" name="Picture 2" descr="Luxury Car Driving Images - Free Download on Freepik">
            <a:extLst>
              <a:ext uri="{FF2B5EF4-FFF2-40B4-BE49-F238E27FC236}">
                <a16:creationId xmlns:a16="http://schemas.microsoft.com/office/drawing/2014/main" id="{722156C3-7BEB-C02D-ED52-86D3B03F8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088" y="1530021"/>
            <a:ext cx="2778125" cy="222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86BFA8-E3CF-0301-52EA-A805DE42B4A8}"/>
              </a:ext>
            </a:extLst>
          </p:cNvPr>
          <p:cNvSpPr txBox="1"/>
          <p:nvPr/>
        </p:nvSpPr>
        <p:spPr>
          <a:xfrm>
            <a:off x="6336088" y="4010055"/>
            <a:ext cx="2462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Dynamic Camera Detection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8"/>
          <p:cNvSpPr/>
          <p:nvPr/>
        </p:nvSpPr>
        <p:spPr>
          <a:xfrm rot="-9674865">
            <a:off x="-1620315" y="3250632"/>
            <a:ext cx="6246376" cy="4114800"/>
          </a:xfrm>
          <a:custGeom>
            <a:avLst/>
            <a:gdLst/>
            <a:ahLst/>
            <a:cxnLst/>
            <a:rect l="l" t="t" r="r" b="b"/>
            <a:pathLst>
              <a:path w="12492751" h="8229600" extrusionOk="0">
                <a:moveTo>
                  <a:pt x="0" y="0"/>
                </a:moveTo>
                <a:lnTo>
                  <a:pt x="12492752" y="0"/>
                </a:lnTo>
                <a:lnTo>
                  <a:pt x="124927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63" name="Google Shape;463;p38"/>
          <p:cNvSpPr/>
          <p:nvPr/>
        </p:nvSpPr>
        <p:spPr>
          <a:xfrm rot="2804813">
            <a:off x="5762848" y="-1475827"/>
            <a:ext cx="6246376" cy="4114800"/>
          </a:xfrm>
          <a:custGeom>
            <a:avLst/>
            <a:gdLst/>
            <a:ahLst/>
            <a:cxnLst/>
            <a:rect l="l" t="t" r="r" b="b"/>
            <a:pathLst>
              <a:path w="12492751" h="8229600" extrusionOk="0">
                <a:moveTo>
                  <a:pt x="0" y="0"/>
                </a:moveTo>
                <a:lnTo>
                  <a:pt x="12492751" y="0"/>
                </a:lnTo>
                <a:lnTo>
                  <a:pt x="124927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64" name="Google Shape;464;p38"/>
          <p:cNvSpPr/>
          <p:nvPr/>
        </p:nvSpPr>
        <p:spPr>
          <a:xfrm rot="-2573714">
            <a:off x="6591349" y="2755055"/>
            <a:ext cx="2155126" cy="4114800"/>
          </a:xfrm>
          <a:custGeom>
            <a:avLst/>
            <a:gdLst/>
            <a:ahLst/>
            <a:cxnLst/>
            <a:rect l="l" t="t" r="r" b="b"/>
            <a:pathLst>
              <a:path w="4310253" h="8229600" extrusionOk="0">
                <a:moveTo>
                  <a:pt x="0" y="0"/>
                </a:moveTo>
                <a:lnTo>
                  <a:pt x="4310253" y="0"/>
                </a:lnTo>
                <a:lnTo>
                  <a:pt x="431025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65" name="Google Shape;465;p38"/>
          <p:cNvSpPr/>
          <p:nvPr/>
        </p:nvSpPr>
        <p:spPr>
          <a:xfrm>
            <a:off x="740850" y="317267"/>
            <a:ext cx="1811290" cy="1848255"/>
          </a:xfrm>
          <a:custGeom>
            <a:avLst/>
            <a:gdLst/>
            <a:ahLst/>
            <a:cxnLst/>
            <a:rect l="l" t="t" r="r" b="b"/>
            <a:pathLst>
              <a:path w="3622579" h="3696510" extrusionOk="0">
                <a:moveTo>
                  <a:pt x="0" y="0"/>
                </a:moveTo>
                <a:lnTo>
                  <a:pt x="3622579" y="0"/>
                </a:lnTo>
                <a:lnTo>
                  <a:pt x="3622579" y="3696509"/>
                </a:lnTo>
                <a:lnTo>
                  <a:pt x="0" y="36965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66" name="Google Shape;466;p38"/>
          <p:cNvSpPr/>
          <p:nvPr/>
        </p:nvSpPr>
        <p:spPr>
          <a:xfrm>
            <a:off x="514350" y="3732451"/>
            <a:ext cx="1682814" cy="822475"/>
          </a:xfrm>
          <a:custGeom>
            <a:avLst/>
            <a:gdLst/>
            <a:ahLst/>
            <a:cxnLst/>
            <a:rect l="l" t="t" r="r" b="b"/>
            <a:pathLst>
              <a:path w="3365628" h="1644951" extrusionOk="0">
                <a:moveTo>
                  <a:pt x="0" y="0"/>
                </a:moveTo>
                <a:lnTo>
                  <a:pt x="3365628" y="0"/>
                </a:lnTo>
                <a:lnTo>
                  <a:pt x="3365628" y="1644951"/>
                </a:lnTo>
                <a:lnTo>
                  <a:pt x="0" y="16449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67" name="Google Shape;467;p38"/>
          <p:cNvSpPr/>
          <p:nvPr/>
        </p:nvSpPr>
        <p:spPr>
          <a:xfrm rot="-8467240">
            <a:off x="6304118" y="439490"/>
            <a:ext cx="611174" cy="1183612"/>
          </a:xfrm>
          <a:custGeom>
            <a:avLst/>
            <a:gdLst/>
            <a:ahLst/>
            <a:cxnLst/>
            <a:rect l="l" t="t" r="r" b="b"/>
            <a:pathLst>
              <a:path w="1222348" h="2367223" extrusionOk="0">
                <a:moveTo>
                  <a:pt x="0" y="0"/>
                </a:moveTo>
                <a:lnTo>
                  <a:pt x="1222348" y="0"/>
                </a:lnTo>
                <a:lnTo>
                  <a:pt x="1222348" y="2367223"/>
                </a:lnTo>
                <a:lnTo>
                  <a:pt x="0" y="23672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68" name="Google Shape;468;p38"/>
          <p:cNvSpPr/>
          <p:nvPr/>
        </p:nvSpPr>
        <p:spPr>
          <a:xfrm>
            <a:off x="2964077" y="4298105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2057400" h="2057400" extrusionOk="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70" name="Google Shape;470;p38"/>
          <p:cNvSpPr txBox="1"/>
          <p:nvPr/>
        </p:nvSpPr>
        <p:spPr>
          <a:xfrm>
            <a:off x="2092446" y="2079192"/>
            <a:ext cx="4610868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0" i="0" u="none" strike="noStrike" cap="none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Thank you!</a:t>
            </a:r>
            <a:endParaRPr sz="1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driving a car&#10;&#10;Description automatically generated">
            <a:extLst>
              <a:ext uri="{FF2B5EF4-FFF2-40B4-BE49-F238E27FC236}">
                <a16:creationId xmlns:a16="http://schemas.microsoft.com/office/drawing/2014/main" id="{E9E87A46-8945-1FB2-8EF4-86AD7F1323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-40005" y="15240"/>
            <a:ext cx="9239250" cy="5143500"/>
          </a:xfrm>
          <a:prstGeom prst="rect">
            <a:avLst/>
          </a:prstGeom>
        </p:spPr>
      </p:pic>
      <p:sp>
        <p:nvSpPr>
          <p:cNvPr id="154" name="Google Shape;154;p24"/>
          <p:cNvSpPr/>
          <p:nvPr/>
        </p:nvSpPr>
        <p:spPr>
          <a:xfrm>
            <a:off x="-24581" y="2788208"/>
            <a:ext cx="3439423" cy="2057400"/>
          </a:xfrm>
          <a:custGeom>
            <a:avLst/>
            <a:gdLst/>
            <a:ahLst/>
            <a:cxnLst/>
            <a:rect l="l" t="t" r="r" b="b"/>
            <a:pathLst>
              <a:path w="6878845" h="4114800" extrusionOk="0">
                <a:moveTo>
                  <a:pt x="0" y="0"/>
                </a:moveTo>
                <a:lnTo>
                  <a:pt x="6878845" y="0"/>
                </a:lnTo>
                <a:lnTo>
                  <a:pt x="68788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8" name="Google Shape;158;p24"/>
          <p:cNvSpPr txBox="1"/>
          <p:nvPr/>
        </p:nvSpPr>
        <p:spPr>
          <a:xfrm>
            <a:off x="-24581" y="103586"/>
            <a:ext cx="911250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84FEE9"/>
                </a:solidFill>
                <a:latin typeface="Aharoni" panose="020F0502020204030204" pitchFamily="2" charset="-79"/>
                <a:ea typeface="Fira Sans Light"/>
                <a:cs typeface="Aharoni" panose="020F0502020204030204" pitchFamily="2" charset="-79"/>
                <a:sym typeface="Fira Sans Light"/>
              </a:rPr>
              <a:t>Distracted</a:t>
            </a:r>
            <a:r>
              <a:rPr lang="en-US" sz="5400" b="0" i="0" u="none" strike="noStrike" cap="none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84FEE9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5400" b="0" i="0" u="none" strike="noStrike" cap="none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84FEE9"/>
                </a:solidFill>
                <a:latin typeface="Aharoni" panose="02010803020104030203" pitchFamily="2" charset="-79"/>
                <a:ea typeface="Fira Sans Light"/>
                <a:cs typeface="Aharoni" panose="02010803020104030203" pitchFamily="2" charset="-79"/>
                <a:sym typeface="Fira Sans Light"/>
              </a:rPr>
              <a:t>Driver Detection</a:t>
            </a:r>
            <a:endParaRPr lang="en-US" sz="1100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84FEE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CCE4BA-BB4B-69E5-6FAD-50146ACDC26F}"/>
              </a:ext>
            </a:extLst>
          </p:cNvPr>
          <p:cNvSpPr txBox="1"/>
          <p:nvPr/>
        </p:nvSpPr>
        <p:spPr>
          <a:xfrm>
            <a:off x="4144456" y="2892905"/>
            <a:ext cx="450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ptos Black" panose="020F0502020204030204" pitchFamily="34" charset="0"/>
              </a:rPr>
              <a:t>Presented By: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D60B27-37D8-FF21-325F-ED10CA4FE4FA}"/>
              </a:ext>
            </a:extLst>
          </p:cNvPr>
          <p:cNvSpPr txBox="1"/>
          <p:nvPr/>
        </p:nvSpPr>
        <p:spPr>
          <a:xfrm>
            <a:off x="4144456" y="3416125"/>
            <a:ext cx="4870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NOOR-UL-HUDA(037)</a:t>
            </a: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HASAAN EJAZ(O13)</a:t>
            </a: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FARHAN AHMAD(052)</a:t>
            </a:r>
          </a:p>
        </p:txBody>
      </p:sp>
      <p:pic>
        <p:nvPicPr>
          <p:cNvPr id="12" name="Picture 11" descr="Vanilla sticks and a flower&#10;&#10;Description automatically generated">
            <a:extLst>
              <a:ext uri="{FF2B5EF4-FFF2-40B4-BE49-F238E27FC236}">
                <a16:creationId xmlns:a16="http://schemas.microsoft.com/office/drawing/2014/main" id="{B51C925D-0092-59DA-B148-AB6A3C815CB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62400" y1="17800" x2="62400" y2="17800"/>
                        <a14:backgroundMark x1="62400" y1="17800" x2="66900" y2="11700"/>
                      </a14:backgroundRemoval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372965" y="1057952"/>
            <a:ext cx="2050435" cy="2050435"/>
          </a:xfrm>
          <a:prstGeom prst="rect">
            <a:avLst/>
          </a:prstGeom>
        </p:spPr>
      </p:pic>
      <p:sp>
        <p:nvSpPr>
          <p:cNvPr id="2" name="Google Shape;145;p23">
            <a:extLst>
              <a:ext uri="{FF2B5EF4-FFF2-40B4-BE49-F238E27FC236}">
                <a16:creationId xmlns:a16="http://schemas.microsoft.com/office/drawing/2014/main" id="{EA7F2D6D-FEA8-370C-7011-AF0AE2D22137}"/>
              </a:ext>
            </a:extLst>
          </p:cNvPr>
          <p:cNvSpPr/>
          <p:nvPr/>
        </p:nvSpPr>
        <p:spPr>
          <a:xfrm>
            <a:off x="5222861" y="2008535"/>
            <a:ext cx="744495" cy="744495"/>
          </a:xfrm>
          <a:custGeom>
            <a:avLst/>
            <a:gdLst/>
            <a:ahLst/>
            <a:cxnLst/>
            <a:rect l="l" t="t" r="r" b="b"/>
            <a:pathLst>
              <a:path w="1488989" h="1488989" extrusionOk="0">
                <a:moveTo>
                  <a:pt x="0" y="0"/>
                </a:moveTo>
                <a:lnTo>
                  <a:pt x="1488989" y="0"/>
                </a:lnTo>
                <a:lnTo>
                  <a:pt x="1488989" y="1488990"/>
                </a:lnTo>
                <a:lnTo>
                  <a:pt x="0" y="1488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/>
          <p:nvPr/>
        </p:nvSpPr>
        <p:spPr>
          <a:xfrm>
            <a:off x="7300210" y="77419"/>
            <a:ext cx="1801630" cy="1061833"/>
          </a:xfrm>
          <a:custGeom>
            <a:avLst/>
            <a:gdLst/>
            <a:ahLst/>
            <a:cxnLst/>
            <a:rect l="l" t="t" r="r" b="b"/>
            <a:pathLst>
              <a:path w="9226138" h="5451809" extrusionOk="0">
                <a:moveTo>
                  <a:pt x="0" y="0"/>
                </a:moveTo>
                <a:lnTo>
                  <a:pt x="9226138" y="0"/>
                </a:lnTo>
                <a:lnTo>
                  <a:pt x="9226138" y="5451808"/>
                </a:lnTo>
                <a:lnTo>
                  <a:pt x="0" y="54518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49" name="Google Shape;249;p30"/>
          <p:cNvSpPr/>
          <p:nvPr/>
        </p:nvSpPr>
        <p:spPr>
          <a:xfrm>
            <a:off x="7640833" y="2842287"/>
            <a:ext cx="2851874" cy="2855444"/>
          </a:xfrm>
          <a:custGeom>
            <a:avLst/>
            <a:gdLst/>
            <a:ahLst/>
            <a:cxnLst/>
            <a:rect l="l" t="t" r="r" b="b"/>
            <a:pathLst>
              <a:path w="5703749" h="5710887" extrusionOk="0">
                <a:moveTo>
                  <a:pt x="0" y="0"/>
                </a:moveTo>
                <a:lnTo>
                  <a:pt x="5703749" y="0"/>
                </a:lnTo>
                <a:lnTo>
                  <a:pt x="5703749" y="5710887"/>
                </a:lnTo>
                <a:lnTo>
                  <a:pt x="0" y="57108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0" name="Google Shape;250;p30"/>
          <p:cNvSpPr/>
          <p:nvPr/>
        </p:nvSpPr>
        <p:spPr>
          <a:xfrm>
            <a:off x="-3054290" y="-733550"/>
            <a:ext cx="4950136" cy="4114800"/>
          </a:xfrm>
          <a:custGeom>
            <a:avLst/>
            <a:gdLst/>
            <a:ahLst/>
            <a:cxnLst/>
            <a:rect l="l" t="t" r="r" b="b"/>
            <a:pathLst>
              <a:path w="9900271" h="8229600" extrusionOk="0">
                <a:moveTo>
                  <a:pt x="0" y="0"/>
                </a:moveTo>
                <a:lnTo>
                  <a:pt x="9900270" y="0"/>
                </a:lnTo>
                <a:lnTo>
                  <a:pt x="99002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1" name="Google Shape;251;p30"/>
          <p:cNvSpPr/>
          <p:nvPr/>
        </p:nvSpPr>
        <p:spPr>
          <a:xfrm>
            <a:off x="-225402" y="4078615"/>
            <a:ext cx="2273427" cy="4114800"/>
          </a:xfrm>
          <a:custGeom>
            <a:avLst/>
            <a:gdLst/>
            <a:ahLst/>
            <a:cxnLst/>
            <a:rect l="l" t="t" r="r" b="b"/>
            <a:pathLst>
              <a:path w="4546854" h="8229600" extrusionOk="0">
                <a:moveTo>
                  <a:pt x="0" y="0"/>
                </a:moveTo>
                <a:lnTo>
                  <a:pt x="4546854" y="0"/>
                </a:lnTo>
                <a:lnTo>
                  <a:pt x="45468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3" name="Google Shape;253;p30"/>
          <p:cNvSpPr txBox="1"/>
          <p:nvPr/>
        </p:nvSpPr>
        <p:spPr>
          <a:xfrm>
            <a:off x="1837512" y="230869"/>
            <a:ext cx="2986024" cy="768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84FEE9"/>
                </a:solidFill>
                <a:latin typeface="Palatino Linotype" panose="02040502050505030304" pitchFamily="18" charset="0"/>
                <a:ea typeface="Verdana" panose="020B0604030504040204" pitchFamily="34" charset="0"/>
                <a:cs typeface="Fira Sans Light"/>
                <a:sym typeface="Fira Sans Light"/>
              </a:rPr>
              <a:t>Problem</a:t>
            </a:r>
            <a:endParaRPr lang="en-US" sz="4800" b="1" dirty="0">
              <a:solidFill>
                <a:srgbClr val="84FEE9"/>
              </a:solidFill>
              <a:latin typeface="Palatino Linotype" panose="02040502050505030304" pitchFamily="18" charset="0"/>
              <a:ea typeface="Verdana" panose="020B0604030504040204" pitchFamily="34" charset="0"/>
            </a:endParaRPr>
          </a:p>
        </p:txBody>
      </p:sp>
      <p:graphicFrame>
        <p:nvGraphicFramePr>
          <p:cNvPr id="255" name="Google Shape;252;p30">
            <a:extLst>
              <a:ext uri="{FF2B5EF4-FFF2-40B4-BE49-F238E27FC236}">
                <a16:creationId xmlns:a16="http://schemas.microsoft.com/office/drawing/2014/main" id="{0B13A4F7-A444-D9D6-07CF-45EF9B7DF3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7555338"/>
              </p:ext>
            </p:extLst>
          </p:nvPr>
        </p:nvGraphicFramePr>
        <p:xfrm>
          <a:off x="1689102" y="1205711"/>
          <a:ext cx="6428072" cy="30162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/>
          <p:nvPr/>
        </p:nvSpPr>
        <p:spPr>
          <a:xfrm>
            <a:off x="5669288" y="-743077"/>
            <a:ext cx="1226651" cy="1220517"/>
          </a:xfrm>
          <a:custGeom>
            <a:avLst/>
            <a:gdLst/>
            <a:ahLst/>
            <a:cxnLst/>
            <a:rect l="l" t="t" r="r" b="b"/>
            <a:pathLst>
              <a:path w="2453301" h="2441034" extrusionOk="0">
                <a:moveTo>
                  <a:pt x="0" y="0"/>
                </a:moveTo>
                <a:lnTo>
                  <a:pt x="2453301" y="0"/>
                </a:lnTo>
                <a:lnTo>
                  <a:pt x="2453301" y="2441034"/>
                </a:lnTo>
                <a:lnTo>
                  <a:pt x="0" y="24410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205" name="Google Shape;205;p27"/>
          <p:cNvSpPr/>
          <p:nvPr/>
        </p:nvSpPr>
        <p:spPr>
          <a:xfrm>
            <a:off x="7499901" y="187104"/>
            <a:ext cx="1331365" cy="1065092"/>
          </a:xfrm>
          <a:custGeom>
            <a:avLst/>
            <a:gdLst/>
            <a:ahLst/>
            <a:cxnLst/>
            <a:rect l="l" t="t" r="r" b="b"/>
            <a:pathLst>
              <a:path w="2662730" h="2130184" extrusionOk="0">
                <a:moveTo>
                  <a:pt x="0" y="0"/>
                </a:moveTo>
                <a:lnTo>
                  <a:pt x="2662730" y="0"/>
                </a:lnTo>
                <a:lnTo>
                  <a:pt x="2662730" y="2130184"/>
                </a:lnTo>
                <a:lnTo>
                  <a:pt x="0" y="2130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6" name="Google Shape;206;p27"/>
          <p:cNvSpPr txBox="1"/>
          <p:nvPr/>
        </p:nvSpPr>
        <p:spPr>
          <a:xfrm>
            <a:off x="428237" y="190357"/>
            <a:ext cx="7799067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84FEE9"/>
                </a:solidFill>
                <a:latin typeface="Palatino Linotype" panose="02040502050505030304" pitchFamily="18" charset="0"/>
                <a:ea typeface="Verdana" panose="020B0604030504040204" pitchFamily="34" charset="0"/>
                <a:sym typeface="Fira Sans Light"/>
              </a:rPr>
              <a:t>Proposed Solution</a:t>
            </a:r>
            <a:endParaRPr sz="4800" b="1" dirty="0">
              <a:solidFill>
                <a:srgbClr val="84FEE9"/>
              </a:solidFill>
              <a:latin typeface="Palatino Linotype" panose="02040502050505030304" pitchFamily="18" charset="0"/>
              <a:ea typeface="Verdan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9C7421-EE1A-46B9-BDDD-05B7C090D55D}"/>
              </a:ext>
            </a:extLst>
          </p:cNvPr>
          <p:cNvSpPr txBox="1"/>
          <p:nvPr/>
        </p:nvSpPr>
        <p:spPr>
          <a:xfrm>
            <a:off x="916695" y="1291281"/>
            <a:ext cx="7463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 </a:t>
            </a:r>
            <a:r>
              <a:rPr lang="en-US" sz="2800" dirty="0" err="1">
                <a:solidFill>
                  <a:schemeClr val="bg1"/>
                </a:solidFill>
              </a:rPr>
              <a:t>Cnn</a:t>
            </a:r>
            <a:r>
              <a:rPr lang="en-US" sz="2800" dirty="0">
                <a:solidFill>
                  <a:schemeClr val="bg1"/>
                </a:solidFill>
              </a:rPr>
              <a:t>-based model trained on diverse data</a:t>
            </a:r>
          </a:p>
        </p:txBody>
      </p:sp>
      <p:sp>
        <p:nvSpPr>
          <p:cNvPr id="3" name="Google Shape;142;p23">
            <a:extLst>
              <a:ext uri="{FF2B5EF4-FFF2-40B4-BE49-F238E27FC236}">
                <a16:creationId xmlns:a16="http://schemas.microsoft.com/office/drawing/2014/main" id="{57E2E423-425D-1C07-04BA-B1E959CE3F55}"/>
              </a:ext>
            </a:extLst>
          </p:cNvPr>
          <p:cNvSpPr/>
          <p:nvPr/>
        </p:nvSpPr>
        <p:spPr>
          <a:xfrm>
            <a:off x="-1295947" y="3329000"/>
            <a:ext cx="2851875" cy="2855444"/>
          </a:xfrm>
          <a:custGeom>
            <a:avLst/>
            <a:gdLst/>
            <a:ahLst/>
            <a:cxnLst/>
            <a:rect l="l" t="t" r="r" b="b"/>
            <a:pathLst>
              <a:path w="5703749" h="5710887" extrusionOk="0">
                <a:moveTo>
                  <a:pt x="0" y="0"/>
                </a:moveTo>
                <a:lnTo>
                  <a:pt x="5703749" y="0"/>
                </a:lnTo>
                <a:lnTo>
                  <a:pt x="5703749" y="5710887"/>
                </a:lnTo>
                <a:lnTo>
                  <a:pt x="0" y="57108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pic>
        <p:nvPicPr>
          <p:cNvPr id="5" name="Picture 2" descr="A vanilla Convolutional Neural Network (CNN) representation.">
            <a:extLst>
              <a:ext uri="{FF2B5EF4-FFF2-40B4-BE49-F238E27FC236}">
                <a16:creationId xmlns:a16="http://schemas.microsoft.com/office/drawing/2014/main" id="{8949B2C8-5DD1-4EA8-2895-1E2DDB9889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80"/>
          <a:stretch/>
        </p:blipFill>
        <p:spPr bwMode="auto">
          <a:xfrm>
            <a:off x="1555928" y="1814501"/>
            <a:ext cx="6184900" cy="325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3"/>
          <p:cNvSpPr/>
          <p:nvPr/>
        </p:nvSpPr>
        <p:spPr>
          <a:xfrm>
            <a:off x="196344" y="3835066"/>
            <a:ext cx="1070209" cy="1064858"/>
          </a:xfrm>
          <a:custGeom>
            <a:avLst/>
            <a:gdLst/>
            <a:ahLst/>
            <a:cxnLst/>
            <a:rect l="l" t="t" r="r" b="b"/>
            <a:pathLst>
              <a:path w="2140418" h="2129716" extrusionOk="0">
                <a:moveTo>
                  <a:pt x="0" y="0"/>
                </a:moveTo>
                <a:lnTo>
                  <a:pt x="2140418" y="0"/>
                </a:lnTo>
                <a:lnTo>
                  <a:pt x="2140418" y="2129716"/>
                </a:lnTo>
                <a:lnTo>
                  <a:pt x="0" y="21297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98" name="Google Shape;398;p33"/>
          <p:cNvSpPr/>
          <p:nvPr/>
        </p:nvSpPr>
        <p:spPr>
          <a:xfrm rot="-1460437">
            <a:off x="8009049" y="1537071"/>
            <a:ext cx="460570" cy="734241"/>
          </a:xfrm>
          <a:custGeom>
            <a:avLst/>
            <a:gdLst/>
            <a:ahLst/>
            <a:cxnLst/>
            <a:rect l="l" t="t" r="r" b="b"/>
            <a:pathLst>
              <a:path w="921139" h="1468482" extrusionOk="0">
                <a:moveTo>
                  <a:pt x="0" y="0"/>
                </a:moveTo>
                <a:lnTo>
                  <a:pt x="921139" y="0"/>
                </a:lnTo>
                <a:lnTo>
                  <a:pt x="921139" y="1468481"/>
                </a:lnTo>
                <a:lnTo>
                  <a:pt x="0" y="14684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00" name="Google Shape;400;p33"/>
          <p:cNvSpPr/>
          <p:nvPr/>
        </p:nvSpPr>
        <p:spPr>
          <a:xfrm>
            <a:off x="6054850" y="2593206"/>
            <a:ext cx="5396459" cy="4114800"/>
          </a:xfrm>
          <a:custGeom>
            <a:avLst/>
            <a:gdLst/>
            <a:ahLst/>
            <a:cxnLst/>
            <a:rect l="l" t="t" r="r" b="b"/>
            <a:pathLst>
              <a:path w="10792918" h="8229600" extrusionOk="0">
                <a:moveTo>
                  <a:pt x="0" y="0"/>
                </a:moveTo>
                <a:lnTo>
                  <a:pt x="10792918" y="0"/>
                </a:lnTo>
                <a:lnTo>
                  <a:pt x="1079291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91B87B1-2406-9D53-B2DA-184A8D07A209}"/>
              </a:ext>
            </a:extLst>
          </p:cNvPr>
          <p:cNvGrpSpPr/>
          <p:nvPr/>
        </p:nvGrpSpPr>
        <p:grpSpPr>
          <a:xfrm>
            <a:off x="2471244" y="88900"/>
            <a:ext cx="4201512" cy="1050378"/>
            <a:chOff x="10674093" y="10348"/>
            <a:chExt cx="4201512" cy="1050378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6C5897A9-2684-1F39-C80F-716F1B4E9651}"/>
                </a:ext>
              </a:extLst>
            </p:cNvPr>
            <p:cNvSpPr/>
            <p:nvPr/>
          </p:nvSpPr>
          <p:spPr>
            <a:xfrm>
              <a:off x="10674093" y="10348"/>
              <a:ext cx="4201512" cy="105037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" name="Rectangle: Rounded Corners 4">
              <a:extLst>
                <a:ext uri="{FF2B5EF4-FFF2-40B4-BE49-F238E27FC236}">
                  <a16:creationId xmlns:a16="http://schemas.microsoft.com/office/drawing/2014/main" id="{9991623C-C725-2893-9C6A-A424CBD08287}"/>
                </a:ext>
              </a:extLst>
            </p:cNvPr>
            <p:cNvSpPr txBox="1"/>
            <p:nvPr/>
          </p:nvSpPr>
          <p:spPr>
            <a:xfrm>
              <a:off x="10704858" y="41113"/>
              <a:ext cx="4139982" cy="9888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Loading Dataset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333ECB9-A94F-86D4-7F13-0E553310D7A1}"/>
              </a:ext>
            </a:extLst>
          </p:cNvPr>
          <p:cNvGrpSpPr/>
          <p:nvPr/>
        </p:nvGrpSpPr>
        <p:grpSpPr>
          <a:xfrm>
            <a:off x="4410581" y="1184117"/>
            <a:ext cx="322840" cy="269033"/>
            <a:chOff x="12613430" y="1105565"/>
            <a:chExt cx="322840" cy="269033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479640FD-3342-77E8-7964-C66229F25D85}"/>
                </a:ext>
              </a:extLst>
            </p:cNvPr>
            <p:cNvSpPr/>
            <p:nvPr/>
          </p:nvSpPr>
          <p:spPr>
            <a:xfrm rot="5400000">
              <a:off x="12640333" y="1078662"/>
              <a:ext cx="269033" cy="32284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Arrow: Right 6">
              <a:extLst>
                <a:ext uri="{FF2B5EF4-FFF2-40B4-BE49-F238E27FC236}">
                  <a16:creationId xmlns:a16="http://schemas.microsoft.com/office/drawing/2014/main" id="{B092213B-BFE9-59FF-E3FF-E8C33421C17D}"/>
                </a:ext>
              </a:extLst>
            </p:cNvPr>
            <p:cNvSpPr txBox="1"/>
            <p:nvPr/>
          </p:nvSpPr>
          <p:spPr>
            <a:xfrm>
              <a:off x="12677998" y="1105565"/>
              <a:ext cx="193704" cy="1883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300" kern="120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646BB0-F61C-793B-B3AC-60700C0115BD}"/>
              </a:ext>
            </a:extLst>
          </p:cNvPr>
          <p:cNvGrpSpPr/>
          <p:nvPr/>
        </p:nvGrpSpPr>
        <p:grpSpPr>
          <a:xfrm>
            <a:off x="2471244" y="1497990"/>
            <a:ext cx="4201512" cy="1050378"/>
            <a:chOff x="10674093" y="1419438"/>
            <a:chExt cx="4201512" cy="105037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2A6B8F8-01F4-8DC7-C06C-B31DFD9F87E0}"/>
                </a:ext>
              </a:extLst>
            </p:cNvPr>
            <p:cNvSpPr/>
            <p:nvPr/>
          </p:nvSpPr>
          <p:spPr>
            <a:xfrm>
              <a:off x="10674093" y="1419438"/>
              <a:ext cx="4201512" cy="105037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942848"/>
                <a:satOff val="-4172"/>
                <a:lumOff val="-700"/>
                <a:alphaOff val="0"/>
              </a:schemeClr>
            </a:fillRef>
            <a:effectRef idx="2">
              <a:schemeClr val="accent4">
                <a:hueOff val="942848"/>
                <a:satOff val="-4172"/>
                <a:lumOff val="-70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: Rounded Corners 8">
              <a:extLst>
                <a:ext uri="{FF2B5EF4-FFF2-40B4-BE49-F238E27FC236}">
                  <a16:creationId xmlns:a16="http://schemas.microsoft.com/office/drawing/2014/main" id="{311F6ECC-00C1-0D01-3F19-48D4ED726A00}"/>
                </a:ext>
              </a:extLst>
            </p:cNvPr>
            <p:cNvSpPr txBox="1"/>
            <p:nvPr/>
          </p:nvSpPr>
          <p:spPr>
            <a:xfrm>
              <a:off x="10704858" y="1450203"/>
              <a:ext cx="4139982" cy="9888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Normalizing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A68F59D-D0D9-2202-AC2D-342267952978}"/>
              </a:ext>
            </a:extLst>
          </p:cNvPr>
          <p:cNvGrpSpPr/>
          <p:nvPr/>
        </p:nvGrpSpPr>
        <p:grpSpPr>
          <a:xfrm>
            <a:off x="4410581" y="2593206"/>
            <a:ext cx="322840" cy="269033"/>
            <a:chOff x="12613430" y="2514654"/>
            <a:chExt cx="322840" cy="269033"/>
          </a:xfrm>
        </p:grpSpPr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4B49FAC4-9746-AEF2-A40A-CF0BEA6F7A56}"/>
                </a:ext>
              </a:extLst>
            </p:cNvPr>
            <p:cNvSpPr/>
            <p:nvPr/>
          </p:nvSpPr>
          <p:spPr>
            <a:xfrm rot="5400000">
              <a:off x="12640333" y="2487751"/>
              <a:ext cx="269033" cy="32284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1099990"/>
                <a:satOff val="-4867"/>
                <a:lumOff val="-817"/>
                <a:alphaOff val="0"/>
              </a:schemeClr>
            </a:fillRef>
            <a:effectRef idx="2">
              <a:schemeClr val="accent4">
                <a:hueOff val="1099990"/>
                <a:satOff val="-4867"/>
                <a:lumOff val="-817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Arrow: Right 10">
              <a:extLst>
                <a:ext uri="{FF2B5EF4-FFF2-40B4-BE49-F238E27FC236}">
                  <a16:creationId xmlns:a16="http://schemas.microsoft.com/office/drawing/2014/main" id="{7F40A502-AD63-B563-73E6-E4A953501655}"/>
                </a:ext>
              </a:extLst>
            </p:cNvPr>
            <p:cNvSpPr txBox="1"/>
            <p:nvPr/>
          </p:nvSpPr>
          <p:spPr>
            <a:xfrm>
              <a:off x="12677998" y="2514654"/>
              <a:ext cx="193704" cy="1883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300" kern="120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149AE05-1225-0776-2AD8-5E3FEC546745}"/>
              </a:ext>
            </a:extLst>
          </p:cNvPr>
          <p:cNvGrpSpPr/>
          <p:nvPr/>
        </p:nvGrpSpPr>
        <p:grpSpPr>
          <a:xfrm>
            <a:off x="2471244" y="2936678"/>
            <a:ext cx="4201512" cy="1050378"/>
            <a:chOff x="10674093" y="4237616"/>
            <a:chExt cx="4201512" cy="1050378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B238B00-BA50-96FA-F97A-C1017B3666D5}"/>
                </a:ext>
              </a:extLst>
            </p:cNvPr>
            <p:cNvSpPr/>
            <p:nvPr/>
          </p:nvSpPr>
          <p:spPr>
            <a:xfrm>
              <a:off x="10674093" y="4237616"/>
              <a:ext cx="4201512" cy="105037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2828544"/>
                <a:satOff val="-12515"/>
                <a:lumOff val="-2101"/>
                <a:alphaOff val="0"/>
              </a:schemeClr>
            </a:fillRef>
            <a:effectRef idx="2">
              <a:schemeClr val="accent4">
                <a:hueOff val="2828544"/>
                <a:satOff val="-12515"/>
                <a:lumOff val="-2101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Rectangle: Rounded Corners 16">
              <a:extLst>
                <a:ext uri="{FF2B5EF4-FFF2-40B4-BE49-F238E27FC236}">
                  <a16:creationId xmlns:a16="http://schemas.microsoft.com/office/drawing/2014/main" id="{C2DF562A-766F-76E6-DB4C-72D6404CC2B3}"/>
                </a:ext>
              </a:extLst>
            </p:cNvPr>
            <p:cNvSpPr txBox="1"/>
            <p:nvPr/>
          </p:nvSpPr>
          <p:spPr>
            <a:xfrm>
              <a:off x="10704858" y="4268381"/>
              <a:ext cx="4139982" cy="9888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/>
                <a:t>Implementing Model 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7E547D-8819-CBC3-8065-A9F776ACD17F}"/>
              </a:ext>
            </a:extLst>
          </p:cNvPr>
          <p:cNvGrpSpPr/>
          <p:nvPr/>
        </p:nvGrpSpPr>
        <p:grpSpPr>
          <a:xfrm>
            <a:off x="4410581" y="4047134"/>
            <a:ext cx="322840" cy="269033"/>
            <a:chOff x="12613430" y="5332832"/>
            <a:chExt cx="322840" cy="269033"/>
          </a:xfrm>
        </p:grpSpPr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8B9993AD-3CD4-FDA3-8CDF-7B9C8473CA09}"/>
                </a:ext>
              </a:extLst>
            </p:cNvPr>
            <p:cNvSpPr/>
            <p:nvPr/>
          </p:nvSpPr>
          <p:spPr>
            <a:xfrm rot="5400000">
              <a:off x="12640333" y="5305929"/>
              <a:ext cx="269033" cy="32284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3299968"/>
                <a:satOff val="-14601"/>
                <a:lumOff val="-2452"/>
                <a:alphaOff val="0"/>
              </a:schemeClr>
            </a:fillRef>
            <a:effectRef idx="2">
              <a:schemeClr val="accent4">
                <a:hueOff val="3299968"/>
                <a:satOff val="-14601"/>
                <a:lumOff val="-245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Arrow: Right 18">
              <a:extLst>
                <a:ext uri="{FF2B5EF4-FFF2-40B4-BE49-F238E27FC236}">
                  <a16:creationId xmlns:a16="http://schemas.microsoft.com/office/drawing/2014/main" id="{16AD6DD3-1232-73B2-2EC8-FFC947BDEE5B}"/>
                </a:ext>
              </a:extLst>
            </p:cNvPr>
            <p:cNvSpPr txBox="1"/>
            <p:nvPr/>
          </p:nvSpPr>
          <p:spPr>
            <a:xfrm>
              <a:off x="12677998" y="5332832"/>
              <a:ext cx="193704" cy="1883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300" kern="120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C9406F4-D440-00FB-0FF3-6B1903D77952}"/>
              </a:ext>
            </a:extLst>
          </p:cNvPr>
          <p:cNvGrpSpPr/>
          <p:nvPr/>
        </p:nvGrpSpPr>
        <p:grpSpPr>
          <a:xfrm>
            <a:off x="2471244" y="4361007"/>
            <a:ext cx="4201512" cy="1050378"/>
            <a:chOff x="10674093" y="5646705"/>
            <a:chExt cx="4201512" cy="1050378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9120FC22-94C2-B410-4C1E-0C64B07D36F8}"/>
                </a:ext>
              </a:extLst>
            </p:cNvPr>
            <p:cNvSpPr/>
            <p:nvPr/>
          </p:nvSpPr>
          <p:spPr>
            <a:xfrm>
              <a:off x="10674093" y="5646705"/>
              <a:ext cx="4201512" cy="105037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3771393"/>
                <a:satOff val="-16687"/>
                <a:lumOff val="-2802"/>
                <a:alphaOff val="0"/>
              </a:schemeClr>
            </a:fillRef>
            <a:effectRef idx="2">
              <a:schemeClr val="accent4">
                <a:hueOff val="3771393"/>
                <a:satOff val="-16687"/>
                <a:lumOff val="-280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5" name="Rectangle: Rounded Corners 20">
              <a:extLst>
                <a:ext uri="{FF2B5EF4-FFF2-40B4-BE49-F238E27FC236}">
                  <a16:creationId xmlns:a16="http://schemas.microsoft.com/office/drawing/2014/main" id="{F9D00E2A-744F-AB37-542F-B6C2F82DA659}"/>
                </a:ext>
              </a:extLst>
            </p:cNvPr>
            <p:cNvSpPr txBox="1"/>
            <p:nvPr/>
          </p:nvSpPr>
          <p:spPr>
            <a:xfrm>
              <a:off x="10704858" y="5677470"/>
              <a:ext cx="4139982" cy="9888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Model Training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DE5B578-08E2-5C20-8CFC-005556727BC2}"/>
              </a:ext>
            </a:extLst>
          </p:cNvPr>
          <p:cNvGrpSpPr/>
          <p:nvPr/>
        </p:nvGrpSpPr>
        <p:grpSpPr>
          <a:xfrm>
            <a:off x="4410581" y="5456224"/>
            <a:ext cx="322840" cy="269033"/>
            <a:chOff x="12613430" y="6741922"/>
            <a:chExt cx="322840" cy="269033"/>
          </a:xfrm>
        </p:grpSpPr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E84B8878-71AB-8305-6FE2-A151BA922495}"/>
                </a:ext>
              </a:extLst>
            </p:cNvPr>
            <p:cNvSpPr/>
            <p:nvPr/>
          </p:nvSpPr>
          <p:spPr>
            <a:xfrm rot="5400000">
              <a:off x="12640333" y="6715019"/>
              <a:ext cx="269033" cy="32284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4399958"/>
                <a:satOff val="-19468"/>
                <a:lumOff val="-3269"/>
                <a:alphaOff val="0"/>
              </a:schemeClr>
            </a:fillRef>
            <a:effectRef idx="2">
              <a:schemeClr val="accent4">
                <a:hueOff val="4399958"/>
                <a:satOff val="-19468"/>
                <a:lumOff val="-3269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8" name="Arrow: Right 22">
              <a:extLst>
                <a:ext uri="{FF2B5EF4-FFF2-40B4-BE49-F238E27FC236}">
                  <a16:creationId xmlns:a16="http://schemas.microsoft.com/office/drawing/2014/main" id="{B04EACA6-5292-5EEA-46A4-FAB89CEB207C}"/>
                </a:ext>
              </a:extLst>
            </p:cNvPr>
            <p:cNvSpPr txBox="1"/>
            <p:nvPr/>
          </p:nvSpPr>
          <p:spPr>
            <a:xfrm>
              <a:off x="12677998" y="6741922"/>
              <a:ext cx="193704" cy="1883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300" kern="120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2D17A53-E42B-DBE2-4A85-4B66A975D8C0}"/>
              </a:ext>
            </a:extLst>
          </p:cNvPr>
          <p:cNvGrpSpPr/>
          <p:nvPr/>
        </p:nvGrpSpPr>
        <p:grpSpPr>
          <a:xfrm>
            <a:off x="2471244" y="5770096"/>
            <a:ext cx="4201512" cy="1050378"/>
            <a:chOff x="10674093" y="7055794"/>
            <a:chExt cx="4201512" cy="1050378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20E3AD26-3A91-8D31-0723-00F54C2139C0}"/>
                </a:ext>
              </a:extLst>
            </p:cNvPr>
            <p:cNvSpPr/>
            <p:nvPr/>
          </p:nvSpPr>
          <p:spPr>
            <a:xfrm>
              <a:off x="10674093" y="7055794"/>
              <a:ext cx="4201512" cy="105037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4714241"/>
                <a:satOff val="-20859"/>
                <a:lumOff val="-3502"/>
                <a:alphaOff val="0"/>
              </a:schemeClr>
            </a:fillRef>
            <a:effectRef idx="2">
              <a:schemeClr val="accent4">
                <a:hueOff val="4714241"/>
                <a:satOff val="-20859"/>
                <a:lumOff val="-350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1" name="Rectangle: Rounded Corners 24">
              <a:extLst>
                <a:ext uri="{FF2B5EF4-FFF2-40B4-BE49-F238E27FC236}">
                  <a16:creationId xmlns:a16="http://schemas.microsoft.com/office/drawing/2014/main" id="{1A0B6D4F-EAA3-0D04-39C4-2BBAC7A49E0C}"/>
                </a:ext>
              </a:extLst>
            </p:cNvPr>
            <p:cNvSpPr txBox="1"/>
            <p:nvPr/>
          </p:nvSpPr>
          <p:spPr>
            <a:xfrm>
              <a:off x="10704858" y="7086559"/>
              <a:ext cx="4139982" cy="9888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/>
                <a:t>Testing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01E965D-E84D-B5AD-9CE4-D584A6F4A8B4}"/>
              </a:ext>
            </a:extLst>
          </p:cNvPr>
          <p:cNvGrpSpPr/>
          <p:nvPr/>
        </p:nvGrpSpPr>
        <p:grpSpPr>
          <a:xfrm>
            <a:off x="4410581" y="6865313"/>
            <a:ext cx="322840" cy="269033"/>
            <a:chOff x="12613430" y="8151011"/>
            <a:chExt cx="322840" cy="269033"/>
          </a:xfrm>
        </p:grpSpPr>
        <p:sp>
          <p:nvSpPr>
            <p:cNvPr id="43" name="Arrow: Right 42">
              <a:extLst>
                <a:ext uri="{FF2B5EF4-FFF2-40B4-BE49-F238E27FC236}">
                  <a16:creationId xmlns:a16="http://schemas.microsoft.com/office/drawing/2014/main" id="{7D17E348-2BFE-5ECC-BBCB-5B43BF2E2674}"/>
                </a:ext>
              </a:extLst>
            </p:cNvPr>
            <p:cNvSpPr/>
            <p:nvPr/>
          </p:nvSpPr>
          <p:spPr>
            <a:xfrm rot="5400000">
              <a:off x="12640333" y="8124108"/>
              <a:ext cx="269033" cy="32284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5499947"/>
                <a:satOff val="-24335"/>
                <a:lumOff val="-4086"/>
                <a:alphaOff val="0"/>
              </a:schemeClr>
            </a:fillRef>
            <a:effectRef idx="2">
              <a:schemeClr val="accent4">
                <a:hueOff val="5499947"/>
                <a:satOff val="-24335"/>
                <a:lumOff val="-4086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4" name="Arrow: Right 26">
              <a:extLst>
                <a:ext uri="{FF2B5EF4-FFF2-40B4-BE49-F238E27FC236}">
                  <a16:creationId xmlns:a16="http://schemas.microsoft.com/office/drawing/2014/main" id="{7F9F2013-B919-1CCD-6A4E-661F8F1C08BD}"/>
                </a:ext>
              </a:extLst>
            </p:cNvPr>
            <p:cNvSpPr txBox="1"/>
            <p:nvPr/>
          </p:nvSpPr>
          <p:spPr>
            <a:xfrm>
              <a:off x="12677998" y="8151011"/>
              <a:ext cx="193704" cy="1883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300" kern="120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3E4EC09-5FE4-4B48-37D5-661EF9BC52E9}"/>
              </a:ext>
            </a:extLst>
          </p:cNvPr>
          <p:cNvGrpSpPr/>
          <p:nvPr/>
        </p:nvGrpSpPr>
        <p:grpSpPr>
          <a:xfrm>
            <a:off x="2471244" y="7179185"/>
            <a:ext cx="4201512" cy="1050378"/>
            <a:chOff x="10674093" y="8464883"/>
            <a:chExt cx="4201512" cy="1050378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CD18068F-FE35-6102-5684-0AF877B7DFFD}"/>
                </a:ext>
              </a:extLst>
            </p:cNvPr>
            <p:cNvSpPr/>
            <p:nvPr/>
          </p:nvSpPr>
          <p:spPr>
            <a:xfrm>
              <a:off x="10674093" y="8464883"/>
              <a:ext cx="4201512" cy="105037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5657089"/>
                <a:satOff val="-25030"/>
                <a:lumOff val="-4203"/>
                <a:alphaOff val="0"/>
              </a:schemeClr>
            </a:fillRef>
            <a:effectRef idx="2">
              <a:schemeClr val="accent4">
                <a:hueOff val="5657089"/>
                <a:satOff val="-25030"/>
                <a:lumOff val="-4203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7" name="Rectangle: Rounded Corners 28">
              <a:extLst>
                <a:ext uri="{FF2B5EF4-FFF2-40B4-BE49-F238E27FC236}">
                  <a16:creationId xmlns:a16="http://schemas.microsoft.com/office/drawing/2014/main" id="{9BA95732-19D9-9939-0210-91D51708C6B0}"/>
                </a:ext>
              </a:extLst>
            </p:cNvPr>
            <p:cNvSpPr txBox="1"/>
            <p:nvPr/>
          </p:nvSpPr>
          <p:spPr>
            <a:xfrm>
              <a:off x="10704858" y="8495648"/>
              <a:ext cx="4139982" cy="9888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/>
                <a:t>Prediction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CCAF020-9460-0A84-4D8F-D7B5615FC4B9}"/>
              </a:ext>
            </a:extLst>
          </p:cNvPr>
          <p:cNvGrpSpPr/>
          <p:nvPr/>
        </p:nvGrpSpPr>
        <p:grpSpPr>
          <a:xfrm>
            <a:off x="4410581" y="8274402"/>
            <a:ext cx="322840" cy="269033"/>
            <a:chOff x="12613430" y="9560100"/>
            <a:chExt cx="322840" cy="269033"/>
          </a:xfrm>
        </p:grpSpPr>
        <p:sp>
          <p:nvSpPr>
            <p:cNvPr id="49" name="Arrow: Right 48">
              <a:extLst>
                <a:ext uri="{FF2B5EF4-FFF2-40B4-BE49-F238E27FC236}">
                  <a16:creationId xmlns:a16="http://schemas.microsoft.com/office/drawing/2014/main" id="{090EBB0E-7004-A67D-8C8C-8E7F1956CB97}"/>
                </a:ext>
              </a:extLst>
            </p:cNvPr>
            <p:cNvSpPr/>
            <p:nvPr/>
          </p:nvSpPr>
          <p:spPr>
            <a:xfrm rot="5400000">
              <a:off x="12640333" y="9533197"/>
              <a:ext cx="269033" cy="32284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6599937"/>
                <a:satOff val="-29202"/>
                <a:lumOff val="-4903"/>
                <a:alphaOff val="0"/>
              </a:schemeClr>
            </a:fillRef>
            <a:effectRef idx="2">
              <a:schemeClr val="accent4">
                <a:hueOff val="6599937"/>
                <a:satOff val="-29202"/>
                <a:lumOff val="-4903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0" name="Arrow: Right 30">
              <a:extLst>
                <a:ext uri="{FF2B5EF4-FFF2-40B4-BE49-F238E27FC236}">
                  <a16:creationId xmlns:a16="http://schemas.microsoft.com/office/drawing/2014/main" id="{5FCD1C9C-F39D-0614-7606-B2852E8FB92B}"/>
                </a:ext>
              </a:extLst>
            </p:cNvPr>
            <p:cNvSpPr txBox="1"/>
            <p:nvPr/>
          </p:nvSpPr>
          <p:spPr>
            <a:xfrm>
              <a:off x="12677998" y="9560100"/>
              <a:ext cx="193704" cy="1883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300" kern="120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939B114-4C1A-A955-3173-4BC9A8D9B98D}"/>
              </a:ext>
            </a:extLst>
          </p:cNvPr>
          <p:cNvGrpSpPr/>
          <p:nvPr/>
        </p:nvGrpSpPr>
        <p:grpSpPr>
          <a:xfrm>
            <a:off x="2471244" y="8588275"/>
            <a:ext cx="4201512" cy="1050378"/>
            <a:chOff x="10674093" y="9873973"/>
            <a:chExt cx="4201512" cy="1050378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CB8C69DE-F519-F254-CA9A-A0B4884E056B}"/>
                </a:ext>
              </a:extLst>
            </p:cNvPr>
            <p:cNvSpPr/>
            <p:nvPr/>
          </p:nvSpPr>
          <p:spPr>
            <a:xfrm>
              <a:off x="10674093" y="9873973"/>
              <a:ext cx="4201512" cy="105037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6599937"/>
                <a:satOff val="-29202"/>
                <a:lumOff val="-4903"/>
                <a:alphaOff val="0"/>
              </a:schemeClr>
            </a:fillRef>
            <a:effectRef idx="2">
              <a:schemeClr val="accent4">
                <a:hueOff val="6599937"/>
                <a:satOff val="-29202"/>
                <a:lumOff val="-4903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3" name="Rectangle: Rounded Corners 32">
              <a:extLst>
                <a:ext uri="{FF2B5EF4-FFF2-40B4-BE49-F238E27FC236}">
                  <a16:creationId xmlns:a16="http://schemas.microsoft.com/office/drawing/2014/main" id="{731BFC5A-B9A8-B42D-63ED-193178FC73AC}"/>
                </a:ext>
              </a:extLst>
            </p:cNvPr>
            <p:cNvSpPr txBox="1"/>
            <p:nvPr/>
          </p:nvSpPr>
          <p:spPr>
            <a:xfrm>
              <a:off x="10704858" y="9904738"/>
              <a:ext cx="4139982" cy="9888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Deployment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3097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375EC">
                <a:alpha val="82000"/>
              </a:srgbClr>
            </a:gs>
            <a:gs pos="100000">
              <a:srgbClr val="2B19C0">
                <a:alpha val="83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44;p31">
            <a:extLst>
              <a:ext uri="{FF2B5EF4-FFF2-40B4-BE49-F238E27FC236}">
                <a16:creationId xmlns:a16="http://schemas.microsoft.com/office/drawing/2014/main" id="{83767356-632A-BEC2-C64E-28648FE562D8}"/>
              </a:ext>
            </a:extLst>
          </p:cNvPr>
          <p:cNvSpPr/>
          <p:nvPr/>
        </p:nvSpPr>
        <p:spPr>
          <a:xfrm>
            <a:off x="7237744" y="-366519"/>
            <a:ext cx="3022154" cy="1549657"/>
          </a:xfrm>
          <a:custGeom>
            <a:avLst/>
            <a:gdLst/>
            <a:ahLst/>
            <a:cxnLst/>
            <a:rect l="l" t="t" r="r" b="b"/>
            <a:pathLst>
              <a:path w="7315200" h="3404893" extrusionOk="0">
                <a:moveTo>
                  <a:pt x="0" y="0"/>
                </a:moveTo>
                <a:lnTo>
                  <a:pt x="7315200" y="0"/>
                </a:lnTo>
                <a:lnTo>
                  <a:pt x="7315200" y="3404894"/>
                </a:lnTo>
                <a:lnTo>
                  <a:pt x="0" y="34048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Google Shape;175;p25">
            <a:extLst>
              <a:ext uri="{FF2B5EF4-FFF2-40B4-BE49-F238E27FC236}">
                <a16:creationId xmlns:a16="http://schemas.microsoft.com/office/drawing/2014/main" id="{6098EA43-C99E-6F65-78C4-3D41D4451E61}"/>
              </a:ext>
            </a:extLst>
          </p:cNvPr>
          <p:cNvSpPr/>
          <p:nvPr/>
        </p:nvSpPr>
        <p:spPr>
          <a:xfrm>
            <a:off x="-2243049" y="4757552"/>
            <a:ext cx="4671456" cy="3707889"/>
          </a:xfrm>
          <a:custGeom>
            <a:avLst/>
            <a:gdLst/>
            <a:ahLst/>
            <a:cxnLst/>
            <a:rect l="l" t="t" r="r" b="b"/>
            <a:pathLst>
              <a:path w="9900271" h="8229600" extrusionOk="0">
                <a:moveTo>
                  <a:pt x="0" y="0"/>
                </a:moveTo>
                <a:lnTo>
                  <a:pt x="9900271" y="0"/>
                </a:lnTo>
                <a:lnTo>
                  <a:pt x="99002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8DA6FDE-3F09-D293-29AD-63996C6E0350}"/>
              </a:ext>
            </a:extLst>
          </p:cNvPr>
          <p:cNvGrpSpPr/>
          <p:nvPr/>
        </p:nvGrpSpPr>
        <p:grpSpPr>
          <a:xfrm>
            <a:off x="2763344" y="-5613400"/>
            <a:ext cx="4201512" cy="1050378"/>
            <a:chOff x="10674093" y="10348"/>
            <a:chExt cx="4201512" cy="105037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7A4C8C9-5394-9644-E5EC-F5205DCA4E6E}"/>
                </a:ext>
              </a:extLst>
            </p:cNvPr>
            <p:cNvSpPr/>
            <p:nvPr/>
          </p:nvSpPr>
          <p:spPr>
            <a:xfrm>
              <a:off x="10674093" y="10348"/>
              <a:ext cx="4201512" cy="105037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Rectangle: Rounded Corners 4">
              <a:extLst>
                <a:ext uri="{FF2B5EF4-FFF2-40B4-BE49-F238E27FC236}">
                  <a16:creationId xmlns:a16="http://schemas.microsoft.com/office/drawing/2014/main" id="{18060678-FBD2-CB13-5727-0B2F0F004BEB}"/>
                </a:ext>
              </a:extLst>
            </p:cNvPr>
            <p:cNvSpPr txBox="1"/>
            <p:nvPr/>
          </p:nvSpPr>
          <p:spPr>
            <a:xfrm>
              <a:off x="10704858" y="41113"/>
              <a:ext cx="4139982" cy="9888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Loading Dataset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F354E50-6A47-C5CA-BF61-A072CFAA77E9}"/>
              </a:ext>
            </a:extLst>
          </p:cNvPr>
          <p:cNvGrpSpPr/>
          <p:nvPr/>
        </p:nvGrpSpPr>
        <p:grpSpPr>
          <a:xfrm>
            <a:off x="4702681" y="-4518183"/>
            <a:ext cx="322840" cy="269033"/>
            <a:chOff x="12613430" y="1105565"/>
            <a:chExt cx="322840" cy="269033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19A6A315-78A0-A1A3-2C98-0AEB438BBB95}"/>
                </a:ext>
              </a:extLst>
            </p:cNvPr>
            <p:cNvSpPr/>
            <p:nvPr/>
          </p:nvSpPr>
          <p:spPr>
            <a:xfrm rot="5400000">
              <a:off x="12640333" y="1078662"/>
              <a:ext cx="269033" cy="32284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Arrow: Right 6">
              <a:extLst>
                <a:ext uri="{FF2B5EF4-FFF2-40B4-BE49-F238E27FC236}">
                  <a16:creationId xmlns:a16="http://schemas.microsoft.com/office/drawing/2014/main" id="{E3620080-6082-EBBE-DE22-86FBCD2532A2}"/>
                </a:ext>
              </a:extLst>
            </p:cNvPr>
            <p:cNvSpPr txBox="1"/>
            <p:nvPr/>
          </p:nvSpPr>
          <p:spPr>
            <a:xfrm>
              <a:off x="12677998" y="1105565"/>
              <a:ext cx="193704" cy="1883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300" kern="120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8217207-34A7-01A6-61DA-3A9B5C66F74D}"/>
              </a:ext>
            </a:extLst>
          </p:cNvPr>
          <p:cNvGrpSpPr/>
          <p:nvPr/>
        </p:nvGrpSpPr>
        <p:grpSpPr>
          <a:xfrm>
            <a:off x="2763344" y="-4204310"/>
            <a:ext cx="4201512" cy="1050378"/>
            <a:chOff x="10674093" y="1419438"/>
            <a:chExt cx="4201512" cy="105037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EA6D519-6A3E-AB59-8F1F-94089FA1D4A2}"/>
                </a:ext>
              </a:extLst>
            </p:cNvPr>
            <p:cNvSpPr/>
            <p:nvPr/>
          </p:nvSpPr>
          <p:spPr>
            <a:xfrm>
              <a:off x="10674093" y="1419438"/>
              <a:ext cx="4201512" cy="105037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942848"/>
                <a:satOff val="-4172"/>
                <a:lumOff val="-700"/>
                <a:alphaOff val="0"/>
              </a:schemeClr>
            </a:fillRef>
            <a:effectRef idx="2">
              <a:schemeClr val="accent4">
                <a:hueOff val="942848"/>
                <a:satOff val="-4172"/>
                <a:lumOff val="-70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: Rounded Corners 8">
              <a:extLst>
                <a:ext uri="{FF2B5EF4-FFF2-40B4-BE49-F238E27FC236}">
                  <a16:creationId xmlns:a16="http://schemas.microsoft.com/office/drawing/2014/main" id="{0E8E0725-E3A7-64FD-115A-353D03EE635F}"/>
                </a:ext>
              </a:extLst>
            </p:cNvPr>
            <p:cNvSpPr txBox="1"/>
            <p:nvPr/>
          </p:nvSpPr>
          <p:spPr>
            <a:xfrm>
              <a:off x="10704858" y="1450203"/>
              <a:ext cx="4139982" cy="9888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Normalizing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785133A-EF07-9E64-B4B1-FF4C2096AC6A}"/>
              </a:ext>
            </a:extLst>
          </p:cNvPr>
          <p:cNvGrpSpPr/>
          <p:nvPr/>
        </p:nvGrpSpPr>
        <p:grpSpPr>
          <a:xfrm>
            <a:off x="4702681" y="-3109094"/>
            <a:ext cx="322840" cy="269033"/>
            <a:chOff x="12613430" y="2514654"/>
            <a:chExt cx="322840" cy="269033"/>
          </a:xfrm>
        </p:grpSpPr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3BA3C317-CAB6-607C-5177-7F78EDFF3E84}"/>
                </a:ext>
              </a:extLst>
            </p:cNvPr>
            <p:cNvSpPr/>
            <p:nvPr/>
          </p:nvSpPr>
          <p:spPr>
            <a:xfrm rot="5400000">
              <a:off x="12640333" y="2487751"/>
              <a:ext cx="269033" cy="32284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1099990"/>
                <a:satOff val="-4867"/>
                <a:lumOff val="-817"/>
                <a:alphaOff val="0"/>
              </a:schemeClr>
            </a:fillRef>
            <a:effectRef idx="2">
              <a:schemeClr val="accent4">
                <a:hueOff val="1099990"/>
                <a:satOff val="-4867"/>
                <a:lumOff val="-817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Arrow: Right 10">
              <a:extLst>
                <a:ext uri="{FF2B5EF4-FFF2-40B4-BE49-F238E27FC236}">
                  <a16:creationId xmlns:a16="http://schemas.microsoft.com/office/drawing/2014/main" id="{B017F922-F39E-6410-8B0C-CD2EF2CA7BD7}"/>
                </a:ext>
              </a:extLst>
            </p:cNvPr>
            <p:cNvSpPr txBox="1"/>
            <p:nvPr/>
          </p:nvSpPr>
          <p:spPr>
            <a:xfrm>
              <a:off x="12677998" y="2514654"/>
              <a:ext cx="193704" cy="1883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300" kern="120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4F509DA-A3B7-D623-4989-FDDD78977F8E}"/>
              </a:ext>
            </a:extLst>
          </p:cNvPr>
          <p:cNvGrpSpPr/>
          <p:nvPr/>
        </p:nvGrpSpPr>
        <p:grpSpPr>
          <a:xfrm>
            <a:off x="2763344" y="-2795221"/>
            <a:ext cx="4201512" cy="1050378"/>
            <a:chOff x="10674093" y="2828527"/>
            <a:chExt cx="4201512" cy="105037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0C49E36-358E-8924-44DA-4CEEEA98573B}"/>
                </a:ext>
              </a:extLst>
            </p:cNvPr>
            <p:cNvSpPr/>
            <p:nvPr/>
          </p:nvSpPr>
          <p:spPr>
            <a:xfrm>
              <a:off x="10674093" y="2828527"/>
              <a:ext cx="4201512" cy="105037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1885696"/>
                <a:satOff val="-8343"/>
                <a:lumOff val="-1401"/>
                <a:alphaOff val="0"/>
              </a:schemeClr>
            </a:fillRef>
            <a:effectRef idx="2">
              <a:schemeClr val="accent4">
                <a:hueOff val="1885696"/>
                <a:satOff val="-8343"/>
                <a:lumOff val="-1401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ectangle: Rounded Corners 12">
              <a:extLst>
                <a:ext uri="{FF2B5EF4-FFF2-40B4-BE49-F238E27FC236}">
                  <a16:creationId xmlns:a16="http://schemas.microsoft.com/office/drawing/2014/main" id="{269A0D73-724E-3D36-75C9-C3E607406186}"/>
                </a:ext>
              </a:extLst>
            </p:cNvPr>
            <p:cNvSpPr txBox="1"/>
            <p:nvPr/>
          </p:nvSpPr>
          <p:spPr>
            <a:xfrm>
              <a:off x="10704858" y="2859292"/>
              <a:ext cx="4139982" cy="9888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/>
                <a:t>Class Mapping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FD3EED3-1C28-21BE-C435-71833B5EBC5E}"/>
              </a:ext>
            </a:extLst>
          </p:cNvPr>
          <p:cNvGrpSpPr/>
          <p:nvPr/>
        </p:nvGrpSpPr>
        <p:grpSpPr>
          <a:xfrm>
            <a:off x="4702681" y="-1700005"/>
            <a:ext cx="322840" cy="269033"/>
            <a:chOff x="12613430" y="3923743"/>
            <a:chExt cx="322840" cy="269033"/>
          </a:xfrm>
        </p:grpSpPr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6BC6FCDE-25FC-8D45-270B-01A8E0CC97F0}"/>
                </a:ext>
              </a:extLst>
            </p:cNvPr>
            <p:cNvSpPr/>
            <p:nvPr/>
          </p:nvSpPr>
          <p:spPr>
            <a:xfrm rot="5400000">
              <a:off x="12640333" y="3896840"/>
              <a:ext cx="269033" cy="32284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2199979"/>
                <a:satOff val="-9734"/>
                <a:lumOff val="-1634"/>
                <a:alphaOff val="0"/>
              </a:schemeClr>
            </a:fillRef>
            <a:effectRef idx="2">
              <a:schemeClr val="accent4">
                <a:hueOff val="2199979"/>
                <a:satOff val="-9734"/>
                <a:lumOff val="-1634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Arrow: Right 14">
              <a:extLst>
                <a:ext uri="{FF2B5EF4-FFF2-40B4-BE49-F238E27FC236}">
                  <a16:creationId xmlns:a16="http://schemas.microsoft.com/office/drawing/2014/main" id="{378CBDBB-9A7B-277F-6131-06FB32C0F975}"/>
                </a:ext>
              </a:extLst>
            </p:cNvPr>
            <p:cNvSpPr txBox="1"/>
            <p:nvPr/>
          </p:nvSpPr>
          <p:spPr>
            <a:xfrm>
              <a:off x="12677998" y="3923743"/>
              <a:ext cx="193704" cy="1883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300" kern="120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412007B-0EFF-4AF7-6399-71FAEABA23BD}"/>
              </a:ext>
            </a:extLst>
          </p:cNvPr>
          <p:cNvGrpSpPr/>
          <p:nvPr/>
        </p:nvGrpSpPr>
        <p:grpSpPr>
          <a:xfrm>
            <a:off x="2763344" y="-1386132"/>
            <a:ext cx="4201512" cy="1050378"/>
            <a:chOff x="10674093" y="4237616"/>
            <a:chExt cx="4201512" cy="1050378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3EBC7A87-9879-556A-7B75-EBE684DF66E7}"/>
                </a:ext>
              </a:extLst>
            </p:cNvPr>
            <p:cNvSpPr/>
            <p:nvPr/>
          </p:nvSpPr>
          <p:spPr>
            <a:xfrm>
              <a:off x="10674093" y="4237616"/>
              <a:ext cx="4201512" cy="105037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2828544"/>
                <a:satOff val="-12515"/>
                <a:lumOff val="-2101"/>
                <a:alphaOff val="0"/>
              </a:schemeClr>
            </a:fillRef>
            <a:effectRef idx="2">
              <a:schemeClr val="accent4">
                <a:hueOff val="2828544"/>
                <a:satOff val="-12515"/>
                <a:lumOff val="-2101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" name="Rectangle: Rounded Corners 16">
              <a:extLst>
                <a:ext uri="{FF2B5EF4-FFF2-40B4-BE49-F238E27FC236}">
                  <a16:creationId xmlns:a16="http://schemas.microsoft.com/office/drawing/2014/main" id="{7DA2206F-F263-1EE2-B0BC-664EDF7727D6}"/>
                </a:ext>
              </a:extLst>
            </p:cNvPr>
            <p:cNvSpPr txBox="1"/>
            <p:nvPr/>
          </p:nvSpPr>
          <p:spPr>
            <a:xfrm>
              <a:off x="10704858" y="4268381"/>
              <a:ext cx="4139982" cy="9888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/>
                <a:t>Implementing Model 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7D204AF-471A-EE90-C01B-E0D8582191F3}"/>
              </a:ext>
            </a:extLst>
          </p:cNvPr>
          <p:cNvGrpSpPr/>
          <p:nvPr/>
        </p:nvGrpSpPr>
        <p:grpSpPr>
          <a:xfrm>
            <a:off x="4702681" y="-290916"/>
            <a:ext cx="322840" cy="269033"/>
            <a:chOff x="12613430" y="5332832"/>
            <a:chExt cx="322840" cy="269033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8AF11790-B583-782B-2F18-7F8628BF1243}"/>
                </a:ext>
              </a:extLst>
            </p:cNvPr>
            <p:cNvSpPr/>
            <p:nvPr/>
          </p:nvSpPr>
          <p:spPr>
            <a:xfrm rot="5400000">
              <a:off x="12640333" y="5305929"/>
              <a:ext cx="269033" cy="32284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3299968"/>
                <a:satOff val="-14601"/>
                <a:lumOff val="-2452"/>
                <a:alphaOff val="0"/>
              </a:schemeClr>
            </a:fillRef>
            <a:effectRef idx="2">
              <a:schemeClr val="accent4">
                <a:hueOff val="3299968"/>
                <a:satOff val="-14601"/>
                <a:lumOff val="-245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Arrow: Right 18">
              <a:extLst>
                <a:ext uri="{FF2B5EF4-FFF2-40B4-BE49-F238E27FC236}">
                  <a16:creationId xmlns:a16="http://schemas.microsoft.com/office/drawing/2014/main" id="{8D9F48FB-DE37-4415-EFDE-99D4B4BB3159}"/>
                </a:ext>
              </a:extLst>
            </p:cNvPr>
            <p:cNvSpPr txBox="1"/>
            <p:nvPr/>
          </p:nvSpPr>
          <p:spPr>
            <a:xfrm>
              <a:off x="12677998" y="5332832"/>
              <a:ext cx="193704" cy="1883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300" kern="120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A5806FE-2C0A-1581-8236-74F5F0DF3386}"/>
              </a:ext>
            </a:extLst>
          </p:cNvPr>
          <p:cNvGrpSpPr/>
          <p:nvPr/>
        </p:nvGrpSpPr>
        <p:grpSpPr>
          <a:xfrm>
            <a:off x="2763344" y="22957"/>
            <a:ext cx="4201512" cy="1050378"/>
            <a:chOff x="10674093" y="5646705"/>
            <a:chExt cx="4201512" cy="1050378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F2538982-A5B6-3EC2-FE7A-9BC48ECBC42F}"/>
                </a:ext>
              </a:extLst>
            </p:cNvPr>
            <p:cNvSpPr/>
            <p:nvPr/>
          </p:nvSpPr>
          <p:spPr>
            <a:xfrm>
              <a:off x="10674093" y="5646705"/>
              <a:ext cx="4201512" cy="105037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3771393"/>
                <a:satOff val="-16687"/>
                <a:lumOff val="-2802"/>
                <a:alphaOff val="0"/>
              </a:schemeClr>
            </a:fillRef>
            <a:effectRef idx="2">
              <a:schemeClr val="accent4">
                <a:hueOff val="3771393"/>
                <a:satOff val="-16687"/>
                <a:lumOff val="-280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Rectangle: Rounded Corners 20">
              <a:extLst>
                <a:ext uri="{FF2B5EF4-FFF2-40B4-BE49-F238E27FC236}">
                  <a16:creationId xmlns:a16="http://schemas.microsoft.com/office/drawing/2014/main" id="{C67FC8C4-E8C2-1D11-1A55-0FF627BBE72E}"/>
                </a:ext>
              </a:extLst>
            </p:cNvPr>
            <p:cNvSpPr txBox="1"/>
            <p:nvPr/>
          </p:nvSpPr>
          <p:spPr>
            <a:xfrm>
              <a:off x="10704858" y="5677470"/>
              <a:ext cx="4139982" cy="9888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Model Training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C71352D-AF1F-8855-FCA0-5A9C200E8EA3}"/>
              </a:ext>
            </a:extLst>
          </p:cNvPr>
          <p:cNvGrpSpPr/>
          <p:nvPr/>
        </p:nvGrpSpPr>
        <p:grpSpPr>
          <a:xfrm>
            <a:off x="4702681" y="1118174"/>
            <a:ext cx="322840" cy="269033"/>
            <a:chOff x="12613430" y="6741922"/>
            <a:chExt cx="322840" cy="26903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5DD1D401-EFB8-16EA-DFA2-AEDDA460217E}"/>
                </a:ext>
              </a:extLst>
            </p:cNvPr>
            <p:cNvSpPr/>
            <p:nvPr/>
          </p:nvSpPr>
          <p:spPr>
            <a:xfrm rot="5400000">
              <a:off x="12640333" y="6715019"/>
              <a:ext cx="269033" cy="32284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4399958"/>
                <a:satOff val="-19468"/>
                <a:lumOff val="-3269"/>
                <a:alphaOff val="0"/>
              </a:schemeClr>
            </a:fillRef>
            <a:effectRef idx="2">
              <a:schemeClr val="accent4">
                <a:hueOff val="4399958"/>
                <a:satOff val="-19468"/>
                <a:lumOff val="-3269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5" name="Arrow: Right 22">
              <a:extLst>
                <a:ext uri="{FF2B5EF4-FFF2-40B4-BE49-F238E27FC236}">
                  <a16:creationId xmlns:a16="http://schemas.microsoft.com/office/drawing/2014/main" id="{92B0B9D0-97A1-5B68-1BFE-DA8B44F29AA3}"/>
                </a:ext>
              </a:extLst>
            </p:cNvPr>
            <p:cNvSpPr txBox="1"/>
            <p:nvPr/>
          </p:nvSpPr>
          <p:spPr>
            <a:xfrm>
              <a:off x="12677998" y="6741922"/>
              <a:ext cx="193704" cy="1883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300" kern="120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505F54F-ACE1-0A9B-B81E-6EC4D87E450B}"/>
              </a:ext>
            </a:extLst>
          </p:cNvPr>
          <p:cNvGrpSpPr/>
          <p:nvPr/>
        </p:nvGrpSpPr>
        <p:grpSpPr>
          <a:xfrm>
            <a:off x="2763344" y="1432046"/>
            <a:ext cx="4201512" cy="1050378"/>
            <a:chOff x="10674093" y="7055794"/>
            <a:chExt cx="4201512" cy="1050378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87807EA9-6B40-827C-F688-B147BB284C80}"/>
                </a:ext>
              </a:extLst>
            </p:cNvPr>
            <p:cNvSpPr/>
            <p:nvPr/>
          </p:nvSpPr>
          <p:spPr>
            <a:xfrm>
              <a:off x="10674093" y="7055794"/>
              <a:ext cx="4201512" cy="105037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4714241"/>
                <a:satOff val="-20859"/>
                <a:lumOff val="-3502"/>
                <a:alphaOff val="0"/>
              </a:schemeClr>
            </a:fillRef>
            <a:effectRef idx="2">
              <a:schemeClr val="accent4">
                <a:hueOff val="4714241"/>
                <a:satOff val="-20859"/>
                <a:lumOff val="-350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8" name="Rectangle: Rounded Corners 24">
              <a:extLst>
                <a:ext uri="{FF2B5EF4-FFF2-40B4-BE49-F238E27FC236}">
                  <a16:creationId xmlns:a16="http://schemas.microsoft.com/office/drawing/2014/main" id="{ACB9470A-F4FA-33B9-FBC9-723D3D4F7194}"/>
                </a:ext>
              </a:extLst>
            </p:cNvPr>
            <p:cNvSpPr txBox="1"/>
            <p:nvPr/>
          </p:nvSpPr>
          <p:spPr>
            <a:xfrm>
              <a:off x="10704858" y="7086559"/>
              <a:ext cx="4139982" cy="9888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/>
                <a:t>Testing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920E813-1EC7-24CB-4EF5-A81F5A5B11BE}"/>
              </a:ext>
            </a:extLst>
          </p:cNvPr>
          <p:cNvGrpSpPr/>
          <p:nvPr/>
        </p:nvGrpSpPr>
        <p:grpSpPr>
          <a:xfrm>
            <a:off x="4702681" y="2527263"/>
            <a:ext cx="322840" cy="269033"/>
            <a:chOff x="12613430" y="8151011"/>
            <a:chExt cx="322840" cy="269033"/>
          </a:xfrm>
        </p:grpSpPr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2C2D3A71-C929-2196-1C99-0AA86575F1C2}"/>
                </a:ext>
              </a:extLst>
            </p:cNvPr>
            <p:cNvSpPr/>
            <p:nvPr/>
          </p:nvSpPr>
          <p:spPr>
            <a:xfrm rot="5400000">
              <a:off x="12640333" y="8124108"/>
              <a:ext cx="269033" cy="32284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5499947"/>
                <a:satOff val="-24335"/>
                <a:lumOff val="-4086"/>
                <a:alphaOff val="0"/>
              </a:schemeClr>
            </a:fillRef>
            <a:effectRef idx="2">
              <a:schemeClr val="accent4">
                <a:hueOff val="5499947"/>
                <a:satOff val="-24335"/>
                <a:lumOff val="-4086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1" name="Arrow: Right 26">
              <a:extLst>
                <a:ext uri="{FF2B5EF4-FFF2-40B4-BE49-F238E27FC236}">
                  <a16:creationId xmlns:a16="http://schemas.microsoft.com/office/drawing/2014/main" id="{FC670290-BF95-4311-492F-F772A6B1F642}"/>
                </a:ext>
              </a:extLst>
            </p:cNvPr>
            <p:cNvSpPr txBox="1"/>
            <p:nvPr/>
          </p:nvSpPr>
          <p:spPr>
            <a:xfrm>
              <a:off x="12677998" y="8151011"/>
              <a:ext cx="193704" cy="1883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300" kern="120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82A6A21-61A2-423C-545B-8DCABDFE9895}"/>
              </a:ext>
            </a:extLst>
          </p:cNvPr>
          <p:cNvGrpSpPr/>
          <p:nvPr/>
        </p:nvGrpSpPr>
        <p:grpSpPr>
          <a:xfrm>
            <a:off x="2763344" y="2841135"/>
            <a:ext cx="4201512" cy="1050378"/>
            <a:chOff x="10674093" y="8464883"/>
            <a:chExt cx="4201512" cy="1050378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1C9995A2-BCF0-66C2-0D3A-6ADE9B49AD58}"/>
                </a:ext>
              </a:extLst>
            </p:cNvPr>
            <p:cNvSpPr/>
            <p:nvPr/>
          </p:nvSpPr>
          <p:spPr>
            <a:xfrm>
              <a:off x="10674093" y="8464883"/>
              <a:ext cx="4201512" cy="105037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5657089"/>
                <a:satOff val="-25030"/>
                <a:lumOff val="-4203"/>
                <a:alphaOff val="0"/>
              </a:schemeClr>
            </a:fillRef>
            <a:effectRef idx="2">
              <a:schemeClr val="accent4">
                <a:hueOff val="5657089"/>
                <a:satOff val="-25030"/>
                <a:lumOff val="-4203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4" name="Rectangle: Rounded Corners 28">
              <a:extLst>
                <a:ext uri="{FF2B5EF4-FFF2-40B4-BE49-F238E27FC236}">
                  <a16:creationId xmlns:a16="http://schemas.microsoft.com/office/drawing/2014/main" id="{29AE21C5-C237-4B92-5D61-2F59C626947B}"/>
                </a:ext>
              </a:extLst>
            </p:cNvPr>
            <p:cNvSpPr txBox="1"/>
            <p:nvPr/>
          </p:nvSpPr>
          <p:spPr>
            <a:xfrm>
              <a:off x="10704858" y="8495648"/>
              <a:ext cx="4139982" cy="9888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/>
                <a:t>Prediction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D001171-E7A5-362B-0045-B5B474457D5B}"/>
              </a:ext>
            </a:extLst>
          </p:cNvPr>
          <p:cNvGrpSpPr/>
          <p:nvPr/>
        </p:nvGrpSpPr>
        <p:grpSpPr>
          <a:xfrm>
            <a:off x="4702681" y="3936352"/>
            <a:ext cx="322840" cy="269033"/>
            <a:chOff x="12613430" y="9560100"/>
            <a:chExt cx="322840" cy="269033"/>
          </a:xfrm>
        </p:grpSpPr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3152EC4D-BAFB-9604-9388-20CED73B04D8}"/>
                </a:ext>
              </a:extLst>
            </p:cNvPr>
            <p:cNvSpPr/>
            <p:nvPr/>
          </p:nvSpPr>
          <p:spPr>
            <a:xfrm rot="5400000">
              <a:off x="12640333" y="9533197"/>
              <a:ext cx="269033" cy="32284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6599937"/>
                <a:satOff val="-29202"/>
                <a:lumOff val="-4903"/>
                <a:alphaOff val="0"/>
              </a:schemeClr>
            </a:fillRef>
            <a:effectRef idx="2">
              <a:schemeClr val="accent4">
                <a:hueOff val="6599937"/>
                <a:satOff val="-29202"/>
                <a:lumOff val="-4903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7" name="Arrow: Right 30">
              <a:extLst>
                <a:ext uri="{FF2B5EF4-FFF2-40B4-BE49-F238E27FC236}">
                  <a16:creationId xmlns:a16="http://schemas.microsoft.com/office/drawing/2014/main" id="{7B4E7321-E394-54D3-B800-90A639E9DFC9}"/>
                </a:ext>
              </a:extLst>
            </p:cNvPr>
            <p:cNvSpPr txBox="1"/>
            <p:nvPr/>
          </p:nvSpPr>
          <p:spPr>
            <a:xfrm>
              <a:off x="12677998" y="9560100"/>
              <a:ext cx="193704" cy="1883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300" kern="120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0E3480D-F17C-0E51-8DAF-419B4B3F0EE5}"/>
              </a:ext>
            </a:extLst>
          </p:cNvPr>
          <p:cNvGrpSpPr/>
          <p:nvPr/>
        </p:nvGrpSpPr>
        <p:grpSpPr>
          <a:xfrm>
            <a:off x="2763344" y="4250225"/>
            <a:ext cx="4201512" cy="1050378"/>
            <a:chOff x="10674093" y="9873973"/>
            <a:chExt cx="4201512" cy="1050378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2F569D45-2C50-C7CF-8233-E6DC30F2B9E2}"/>
                </a:ext>
              </a:extLst>
            </p:cNvPr>
            <p:cNvSpPr/>
            <p:nvPr/>
          </p:nvSpPr>
          <p:spPr>
            <a:xfrm>
              <a:off x="10674093" y="9873973"/>
              <a:ext cx="4201512" cy="105037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6599937"/>
                <a:satOff val="-29202"/>
                <a:lumOff val="-4903"/>
                <a:alphaOff val="0"/>
              </a:schemeClr>
            </a:fillRef>
            <a:effectRef idx="2">
              <a:schemeClr val="accent4">
                <a:hueOff val="6599937"/>
                <a:satOff val="-29202"/>
                <a:lumOff val="-4903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0" name="Rectangle: Rounded Corners 32">
              <a:extLst>
                <a:ext uri="{FF2B5EF4-FFF2-40B4-BE49-F238E27FC236}">
                  <a16:creationId xmlns:a16="http://schemas.microsoft.com/office/drawing/2014/main" id="{ECB9D1B5-CE0E-5AD1-DBC5-8C7AAB7C0243}"/>
                </a:ext>
              </a:extLst>
            </p:cNvPr>
            <p:cNvSpPr txBox="1"/>
            <p:nvPr/>
          </p:nvSpPr>
          <p:spPr>
            <a:xfrm>
              <a:off x="10704858" y="9904738"/>
              <a:ext cx="4139982" cy="9888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Deployment</a:t>
              </a:r>
            </a:p>
          </p:txBody>
        </p:sp>
      </p:grpSp>
      <p:sp>
        <p:nvSpPr>
          <p:cNvPr id="51" name="Google Shape;397;p33">
            <a:extLst>
              <a:ext uri="{FF2B5EF4-FFF2-40B4-BE49-F238E27FC236}">
                <a16:creationId xmlns:a16="http://schemas.microsoft.com/office/drawing/2014/main" id="{9600F770-05E9-E8AB-3573-32F315D7BEC7}"/>
              </a:ext>
            </a:extLst>
          </p:cNvPr>
          <p:cNvSpPr/>
          <p:nvPr/>
        </p:nvSpPr>
        <p:spPr>
          <a:xfrm>
            <a:off x="237777" y="300847"/>
            <a:ext cx="705499" cy="652054"/>
          </a:xfrm>
          <a:custGeom>
            <a:avLst/>
            <a:gdLst/>
            <a:ahLst/>
            <a:cxnLst/>
            <a:rect l="l" t="t" r="r" b="b"/>
            <a:pathLst>
              <a:path w="2140418" h="2129716" extrusionOk="0">
                <a:moveTo>
                  <a:pt x="0" y="0"/>
                </a:moveTo>
                <a:lnTo>
                  <a:pt x="2140418" y="0"/>
                </a:lnTo>
                <a:lnTo>
                  <a:pt x="2140418" y="2129716"/>
                </a:lnTo>
                <a:lnTo>
                  <a:pt x="0" y="21297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552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6"/>
          <p:cNvSpPr/>
          <p:nvPr/>
        </p:nvSpPr>
        <p:spPr>
          <a:xfrm rot="1700501">
            <a:off x="-3071453" y="-2613920"/>
            <a:ext cx="4950136" cy="4114800"/>
          </a:xfrm>
          <a:custGeom>
            <a:avLst/>
            <a:gdLst/>
            <a:ahLst/>
            <a:cxnLst/>
            <a:rect l="l" t="t" r="r" b="b"/>
            <a:pathLst>
              <a:path w="9900271" h="8229600" extrusionOk="0">
                <a:moveTo>
                  <a:pt x="0" y="0"/>
                </a:moveTo>
                <a:lnTo>
                  <a:pt x="9900271" y="0"/>
                </a:lnTo>
                <a:lnTo>
                  <a:pt x="99002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33" name="Google Shape;433;p36"/>
          <p:cNvSpPr/>
          <p:nvPr/>
        </p:nvSpPr>
        <p:spPr>
          <a:xfrm rot="1123159">
            <a:off x="5925442" y="3257248"/>
            <a:ext cx="4950136" cy="4114800"/>
          </a:xfrm>
          <a:custGeom>
            <a:avLst/>
            <a:gdLst/>
            <a:ahLst/>
            <a:cxnLst/>
            <a:rect l="l" t="t" r="r" b="b"/>
            <a:pathLst>
              <a:path w="9900271" h="8229600" extrusionOk="0">
                <a:moveTo>
                  <a:pt x="0" y="0"/>
                </a:moveTo>
                <a:lnTo>
                  <a:pt x="9900271" y="0"/>
                </a:lnTo>
                <a:lnTo>
                  <a:pt x="99002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2" name="Picture 2" descr="An illustration of the architecture of the vanilla CNN we used for text classification.">
            <a:extLst>
              <a:ext uri="{FF2B5EF4-FFF2-40B4-BE49-F238E27FC236}">
                <a16:creationId xmlns:a16="http://schemas.microsoft.com/office/drawing/2014/main" id="{91C25CCE-37DE-81FB-EC9D-DB27367C4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1867"/>
            <a:ext cx="9330282" cy="372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430DDCD-1458-26D8-161A-546A97764B85}"/>
              </a:ext>
            </a:extLst>
          </p:cNvPr>
          <p:cNvSpPr/>
          <p:nvPr/>
        </p:nvSpPr>
        <p:spPr>
          <a:xfrm>
            <a:off x="0" y="1702389"/>
            <a:ext cx="1046458" cy="1644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885A1C-9700-3F12-880D-5E74094DB3B1}"/>
              </a:ext>
            </a:extLst>
          </p:cNvPr>
          <p:cNvSpPr txBox="1"/>
          <p:nvPr/>
        </p:nvSpPr>
        <p:spPr>
          <a:xfrm>
            <a:off x="281929" y="115612"/>
            <a:ext cx="6410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84FEE9"/>
                </a:solidFill>
                <a:latin typeface="Palatino Linotype" panose="02040502050505030304" pitchFamily="18" charset="0"/>
                <a:ea typeface="Verdana" panose="020B0604030504040204" pitchFamily="34" charset="0"/>
              </a:rPr>
              <a:t>Feature Extraction:</a:t>
            </a:r>
          </a:p>
        </p:txBody>
      </p:sp>
      <p:sp>
        <p:nvSpPr>
          <p:cNvPr id="5" name="Google Shape;397;p33">
            <a:extLst>
              <a:ext uri="{FF2B5EF4-FFF2-40B4-BE49-F238E27FC236}">
                <a16:creationId xmlns:a16="http://schemas.microsoft.com/office/drawing/2014/main" id="{7585D780-42C6-CF1A-666C-F8D8FCAFB631}"/>
              </a:ext>
            </a:extLst>
          </p:cNvPr>
          <p:cNvSpPr/>
          <p:nvPr/>
        </p:nvSpPr>
        <p:spPr>
          <a:xfrm>
            <a:off x="8364354" y="205083"/>
            <a:ext cx="497717" cy="459060"/>
          </a:xfrm>
          <a:custGeom>
            <a:avLst/>
            <a:gdLst/>
            <a:ahLst/>
            <a:cxnLst/>
            <a:rect l="l" t="t" r="r" b="b"/>
            <a:pathLst>
              <a:path w="2140418" h="2129716" extrusionOk="0">
                <a:moveTo>
                  <a:pt x="0" y="0"/>
                </a:moveTo>
                <a:lnTo>
                  <a:pt x="2140418" y="0"/>
                </a:lnTo>
                <a:lnTo>
                  <a:pt x="2140418" y="2129716"/>
                </a:lnTo>
                <a:lnTo>
                  <a:pt x="0" y="21297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/>
          <p:nvPr/>
        </p:nvSpPr>
        <p:spPr>
          <a:xfrm>
            <a:off x="5953893" y="-1042332"/>
            <a:ext cx="1226651" cy="1220517"/>
          </a:xfrm>
          <a:custGeom>
            <a:avLst/>
            <a:gdLst/>
            <a:ahLst/>
            <a:cxnLst/>
            <a:rect l="l" t="t" r="r" b="b"/>
            <a:pathLst>
              <a:path w="2453301" h="2441034" extrusionOk="0">
                <a:moveTo>
                  <a:pt x="0" y="0"/>
                </a:moveTo>
                <a:lnTo>
                  <a:pt x="2453301" y="0"/>
                </a:lnTo>
                <a:lnTo>
                  <a:pt x="2453301" y="2441034"/>
                </a:lnTo>
                <a:lnTo>
                  <a:pt x="0" y="24410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205" name="Google Shape;205;p27"/>
          <p:cNvSpPr/>
          <p:nvPr/>
        </p:nvSpPr>
        <p:spPr>
          <a:xfrm>
            <a:off x="7499901" y="187104"/>
            <a:ext cx="1331365" cy="1065092"/>
          </a:xfrm>
          <a:custGeom>
            <a:avLst/>
            <a:gdLst/>
            <a:ahLst/>
            <a:cxnLst/>
            <a:rect l="l" t="t" r="r" b="b"/>
            <a:pathLst>
              <a:path w="2662730" h="2130184" extrusionOk="0">
                <a:moveTo>
                  <a:pt x="0" y="0"/>
                </a:moveTo>
                <a:lnTo>
                  <a:pt x="2662730" y="0"/>
                </a:lnTo>
                <a:lnTo>
                  <a:pt x="2662730" y="2130184"/>
                </a:lnTo>
                <a:lnTo>
                  <a:pt x="0" y="2130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6" name="Google Shape;206;p27"/>
          <p:cNvSpPr txBox="1"/>
          <p:nvPr/>
        </p:nvSpPr>
        <p:spPr>
          <a:xfrm>
            <a:off x="428237" y="190357"/>
            <a:ext cx="7799067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84FEE9"/>
                </a:solidFill>
                <a:latin typeface="Palatino Linotype" panose="02040502050505030304" pitchFamily="18" charset="0"/>
                <a:ea typeface="Verdana" panose="020B0604030504040204" pitchFamily="34" charset="0"/>
                <a:sym typeface="Fira Sans Light"/>
              </a:rPr>
              <a:t>Filters</a:t>
            </a:r>
            <a:endParaRPr sz="4800" b="1" dirty="0">
              <a:solidFill>
                <a:srgbClr val="84FEE9"/>
              </a:solidFill>
              <a:latin typeface="Palatino Linotype" panose="02040502050505030304" pitchFamily="18" charset="0"/>
              <a:ea typeface="Verdana" panose="020B0604030504040204" pitchFamily="34" charset="0"/>
            </a:endParaRPr>
          </a:p>
        </p:txBody>
      </p:sp>
      <p:sp>
        <p:nvSpPr>
          <p:cNvPr id="3" name="Google Shape;142;p23">
            <a:extLst>
              <a:ext uri="{FF2B5EF4-FFF2-40B4-BE49-F238E27FC236}">
                <a16:creationId xmlns:a16="http://schemas.microsoft.com/office/drawing/2014/main" id="{57E2E423-425D-1C07-04BA-B1E959CE3F55}"/>
              </a:ext>
            </a:extLst>
          </p:cNvPr>
          <p:cNvSpPr/>
          <p:nvPr/>
        </p:nvSpPr>
        <p:spPr>
          <a:xfrm>
            <a:off x="-1935180" y="3956150"/>
            <a:ext cx="2851875" cy="2855444"/>
          </a:xfrm>
          <a:custGeom>
            <a:avLst/>
            <a:gdLst/>
            <a:ahLst/>
            <a:cxnLst/>
            <a:rect l="l" t="t" r="r" b="b"/>
            <a:pathLst>
              <a:path w="5703749" h="5710887" extrusionOk="0">
                <a:moveTo>
                  <a:pt x="0" y="0"/>
                </a:moveTo>
                <a:lnTo>
                  <a:pt x="5703749" y="0"/>
                </a:lnTo>
                <a:lnTo>
                  <a:pt x="5703749" y="5710887"/>
                </a:lnTo>
                <a:lnTo>
                  <a:pt x="0" y="57108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348F82-3490-A13B-E710-4EA495C1D6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760" y="1497482"/>
            <a:ext cx="7180544" cy="3627068"/>
          </a:xfrm>
          <a:prstGeom prst="rect">
            <a:avLst/>
          </a:prstGeom>
        </p:spPr>
      </p:pic>
      <p:sp>
        <p:nvSpPr>
          <p:cNvPr id="6" name="Google Shape;397;p33">
            <a:extLst>
              <a:ext uri="{FF2B5EF4-FFF2-40B4-BE49-F238E27FC236}">
                <a16:creationId xmlns:a16="http://schemas.microsoft.com/office/drawing/2014/main" id="{62E1AB07-9E0E-3788-473C-9EC32F64D791}"/>
              </a:ext>
            </a:extLst>
          </p:cNvPr>
          <p:cNvSpPr/>
          <p:nvPr/>
        </p:nvSpPr>
        <p:spPr>
          <a:xfrm>
            <a:off x="8499108" y="4497336"/>
            <a:ext cx="497717" cy="459060"/>
          </a:xfrm>
          <a:custGeom>
            <a:avLst/>
            <a:gdLst/>
            <a:ahLst/>
            <a:cxnLst/>
            <a:rect l="l" t="t" r="r" b="b"/>
            <a:pathLst>
              <a:path w="2140418" h="2129716" extrusionOk="0">
                <a:moveTo>
                  <a:pt x="0" y="0"/>
                </a:moveTo>
                <a:lnTo>
                  <a:pt x="2140418" y="0"/>
                </a:lnTo>
                <a:lnTo>
                  <a:pt x="2140418" y="2129716"/>
                </a:lnTo>
                <a:lnTo>
                  <a:pt x="0" y="21297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67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6"/>
          <p:cNvSpPr/>
          <p:nvPr/>
        </p:nvSpPr>
        <p:spPr>
          <a:xfrm rot="1700501">
            <a:off x="-3071453" y="-2613920"/>
            <a:ext cx="4950136" cy="4114800"/>
          </a:xfrm>
          <a:custGeom>
            <a:avLst/>
            <a:gdLst/>
            <a:ahLst/>
            <a:cxnLst/>
            <a:rect l="l" t="t" r="r" b="b"/>
            <a:pathLst>
              <a:path w="9900271" h="8229600" extrusionOk="0">
                <a:moveTo>
                  <a:pt x="0" y="0"/>
                </a:moveTo>
                <a:lnTo>
                  <a:pt x="9900271" y="0"/>
                </a:lnTo>
                <a:lnTo>
                  <a:pt x="99002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33" name="Google Shape;433;p36"/>
          <p:cNvSpPr/>
          <p:nvPr/>
        </p:nvSpPr>
        <p:spPr>
          <a:xfrm rot="1123159">
            <a:off x="5925442" y="3257248"/>
            <a:ext cx="4950136" cy="4114800"/>
          </a:xfrm>
          <a:custGeom>
            <a:avLst/>
            <a:gdLst/>
            <a:ahLst/>
            <a:cxnLst/>
            <a:rect l="l" t="t" r="r" b="b"/>
            <a:pathLst>
              <a:path w="9900271" h="8229600" extrusionOk="0">
                <a:moveTo>
                  <a:pt x="0" y="0"/>
                </a:moveTo>
                <a:lnTo>
                  <a:pt x="9900271" y="0"/>
                </a:lnTo>
                <a:lnTo>
                  <a:pt x="99002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885A1C-9700-3F12-880D-5E74094DB3B1}"/>
              </a:ext>
            </a:extLst>
          </p:cNvPr>
          <p:cNvSpPr txBox="1"/>
          <p:nvPr/>
        </p:nvSpPr>
        <p:spPr>
          <a:xfrm>
            <a:off x="281929" y="115612"/>
            <a:ext cx="6410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84FEE9"/>
                </a:solidFill>
                <a:latin typeface="Palatino Linotype" panose="02040502050505030304" pitchFamily="18" charset="0"/>
                <a:ea typeface="Verdana" panose="020B0604030504040204" pitchFamily="34" charset="0"/>
              </a:rPr>
              <a:t>Padding:</a:t>
            </a:r>
          </a:p>
        </p:txBody>
      </p:sp>
      <p:sp>
        <p:nvSpPr>
          <p:cNvPr id="5" name="Google Shape;397;p33">
            <a:extLst>
              <a:ext uri="{FF2B5EF4-FFF2-40B4-BE49-F238E27FC236}">
                <a16:creationId xmlns:a16="http://schemas.microsoft.com/office/drawing/2014/main" id="{7585D780-42C6-CF1A-666C-F8D8FCAFB631}"/>
              </a:ext>
            </a:extLst>
          </p:cNvPr>
          <p:cNvSpPr/>
          <p:nvPr/>
        </p:nvSpPr>
        <p:spPr>
          <a:xfrm>
            <a:off x="8364354" y="205083"/>
            <a:ext cx="497717" cy="459060"/>
          </a:xfrm>
          <a:custGeom>
            <a:avLst/>
            <a:gdLst/>
            <a:ahLst/>
            <a:cxnLst/>
            <a:rect l="l" t="t" r="r" b="b"/>
            <a:pathLst>
              <a:path w="2140418" h="2129716" extrusionOk="0">
                <a:moveTo>
                  <a:pt x="0" y="0"/>
                </a:moveTo>
                <a:lnTo>
                  <a:pt x="2140418" y="0"/>
                </a:lnTo>
                <a:lnTo>
                  <a:pt x="2140418" y="2129716"/>
                </a:lnTo>
                <a:lnTo>
                  <a:pt x="0" y="21297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026" name="Picture 2" descr="Zero Padding in Convolutional Neural Networks explained - deeplizard">
            <a:extLst>
              <a:ext uri="{FF2B5EF4-FFF2-40B4-BE49-F238E27FC236}">
                <a16:creationId xmlns:a16="http://schemas.microsoft.com/office/drawing/2014/main" id="{28AB6A27-4C5A-93F7-8891-E9C748ACD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105" y="1261820"/>
            <a:ext cx="5939790" cy="341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69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6684</TotalTime>
  <Words>227</Words>
  <Application>Microsoft Office PowerPoint</Application>
  <PresentationFormat>On-screen Show (16:9)</PresentationFormat>
  <Paragraphs>59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Fira Sans</vt:lpstr>
      <vt:lpstr>Aptos Black</vt:lpstr>
      <vt:lpstr>Calibri</vt:lpstr>
      <vt:lpstr>Arial</vt:lpstr>
      <vt:lpstr>Fira Sans Light</vt:lpstr>
      <vt:lpstr>Aharoni</vt:lpstr>
      <vt:lpstr>Palatino Linotype</vt:lpstr>
      <vt:lpstr>Nunito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RAAD</dc:creator>
  <cp:lastModifiedBy>01-136212-037</cp:lastModifiedBy>
  <cp:revision>13</cp:revision>
  <dcterms:modified xsi:type="dcterms:W3CDTF">2024-12-24T18:21:00Z</dcterms:modified>
</cp:coreProperties>
</file>